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34833" y="81788"/>
            <a:ext cx="288226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400"/>
                </a:lnTo>
                <a:lnTo>
                  <a:pt x="12192000" y="78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636" y="81788"/>
            <a:ext cx="1160335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5591" y="1839336"/>
            <a:ext cx="10238105" cy="2967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905615" y="6593512"/>
            <a:ext cx="244475" cy="2145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jp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jpg"/><Relationship Id="rId11" Type="http://schemas.openxmlformats.org/officeDocument/2006/relationships/image" Target="../media/image53.jpg"/><Relationship Id="rId12" Type="http://schemas.openxmlformats.org/officeDocument/2006/relationships/image" Target="../media/image54.jpg"/><Relationship Id="rId13" Type="http://schemas.openxmlformats.org/officeDocument/2006/relationships/image" Target="../media/image55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76.png"/><Relationship Id="rId23" Type="http://schemas.openxmlformats.org/officeDocument/2006/relationships/image" Target="../media/image77.png"/><Relationship Id="rId24" Type="http://schemas.openxmlformats.org/officeDocument/2006/relationships/image" Target="../media/image78.jpg"/><Relationship Id="rId25" Type="http://schemas.openxmlformats.org/officeDocument/2006/relationships/image" Target="../media/image79.jpg"/><Relationship Id="rId26" Type="http://schemas.openxmlformats.org/officeDocument/2006/relationships/image" Target="../media/image80.jpg"/><Relationship Id="rId27" Type="http://schemas.openxmlformats.org/officeDocument/2006/relationships/image" Target="../media/image81.jpg"/><Relationship Id="rId28" Type="http://schemas.openxmlformats.org/officeDocument/2006/relationships/image" Target="../media/image82.jpg"/><Relationship Id="rId29" Type="http://schemas.openxmlformats.org/officeDocument/2006/relationships/image" Target="../media/image83.jpg"/><Relationship Id="rId30" Type="http://schemas.openxmlformats.org/officeDocument/2006/relationships/image" Target="../media/image8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42.jpg"/><Relationship Id="rId5" Type="http://schemas.openxmlformats.org/officeDocument/2006/relationships/image" Target="../media/image87.png"/><Relationship Id="rId6" Type="http://schemas.openxmlformats.org/officeDocument/2006/relationships/image" Target="../media/image88.jp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jpg"/><Relationship Id="rId11" Type="http://schemas.openxmlformats.org/officeDocument/2006/relationships/image" Target="../media/image93.jp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40.jp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40.jpg"/><Relationship Id="rId6" Type="http://schemas.openxmlformats.org/officeDocument/2006/relationships/image" Target="../media/image42.jp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88.jpg"/><Relationship Id="rId11" Type="http://schemas.openxmlformats.org/officeDocument/2006/relationships/image" Target="../media/image112.png"/><Relationship Id="rId12" Type="http://schemas.openxmlformats.org/officeDocument/2006/relationships/image" Target="../media/image92.jpg"/><Relationship Id="rId13" Type="http://schemas.openxmlformats.org/officeDocument/2006/relationships/image" Target="../media/image93.jp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g"/><Relationship Id="rId3" Type="http://schemas.openxmlformats.org/officeDocument/2006/relationships/image" Target="../media/image125.jpg"/><Relationship Id="rId4" Type="http://schemas.openxmlformats.org/officeDocument/2006/relationships/image" Target="../media/image126.jpg"/><Relationship Id="rId5" Type="http://schemas.openxmlformats.org/officeDocument/2006/relationships/image" Target="../media/image127.jpg"/><Relationship Id="rId6" Type="http://schemas.openxmlformats.org/officeDocument/2006/relationships/image" Target="../media/image128.jpg"/><Relationship Id="rId7" Type="http://schemas.openxmlformats.org/officeDocument/2006/relationships/image" Target="../media/image129.jpg"/><Relationship Id="rId8" Type="http://schemas.openxmlformats.org/officeDocument/2006/relationships/image" Target="../media/image130.jpg"/><Relationship Id="rId9" Type="http://schemas.openxmlformats.org/officeDocument/2006/relationships/image" Target="../media/image131.jpg"/><Relationship Id="rId10" Type="http://schemas.openxmlformats.org/officeDocument/2006/relationships/image" Target="../media/image132.jpg"/><Relationship Id="rId11" Type="http://schemas.openxmlformats.org/officeDocument/2006/relationships/image" Target="../media/image133.jpg"/><Relationship Id="rId12" Type="http://schemas.openxmlformats.org/officeDocument/2006/relationships/image" Target="../media/image134.jpg"/><Relationship Id="rId13" Type="http://schemas.openxmlformats.org/officeDocument/2006/relationships/image" Target="../media/image135.jpg"/><Relationship Id="rId14" Type="http://schemas.openxmlformats.org/officeDocument/2006/relationships/image" Target="../media/image136.jp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jp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2.png"/><Relationship Id="rId8" Type="http://schemas.openxmlformats.org/officeDocument/2006/relationships/image" Target="../media/image124.jpg"/><Relationship Id="rId9" Type="http://schemas.openxmlformats.org/officeDocument/2006/relationships/image" Target="../media/image125.jpg"/><Relationship Id="rId10" Type="http://schemas.openxmlformats.org/officeDocument/2006/relationships/image" Target="../media/image126.jpg"/><Relationship Id="rId11" Type="http://schemas.openxmlformats.org/officeDocument/2006/relationships/image" Target="../media/image127.jpg"/><Relationship Id="rId12" Type="http://schemas.openxmlformats.org/officeDocument/2006/relationships/image" Target="../media/image128.jpg"/><Relationship Id="rId13" Type="http://schemas.openxmlformats.org/officeDocument/2006/relationships/image" Target="../media/image129.jpg"/><Relationship Id="rId14" Type="http://schemas.openxmlformats.org/officeDocument/2006/relationships/image" Target="../media/image130.jpg"/><Relationship Id="rId15" Type="http://schemas.openxmlformats.org/officeDocument/2006/relationships/image" Target="../media/image131.jpg"/><Relationship Id="rId16" Type="http://schemas.openxmlformats.org/officeDocument/2006/relationships/image" Target="../media/image132.jpg"/><Relationship Id="rId17" Type="http://schemas.openxmlformats.org/officeDocument/2006/relationships/image" Target="../media/image133.jpg"/><Relationship Id="rId18" Type="http://schemas.openxmlformats.org/officeDocument/2006/relationships/image" Target="../media/image134.jpg"/><Relationship Id="rId19" Type="http://schemas.openxmlformats.org/officeDocument/2006/relationships/image" Target="../media/image135.jpg"/><Relationship Id="rId20" Type="http://schemas.openxmlformats.org/officeDocument/2006/relationships/image" Target="../media/image13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3.jpg"/><Relationship Id="rId7" Type="http://schemas.openxmlformats.org/officeDocument/2006/relationships/image" Target="../media/image144.jpg"/><Relationship Id="rId8" Type="http://schemas.openxmlformats.org/officeDocument/2006/relationships/image" Target="../media/image145.jpg"/><Relationship Id="rId9" Type="http://schemas.openxmlformats.org/officeDocument/2006/relationships/image" Target="../media/image22.jpg"/><Relationship Id="rId10" Type="http://schemas.openxmlformats.org/officeDocument/2006/relationships/image" Target="../media/image124.jpg"/><Relationship Id="rId11" Type="http://schemas.openxmlformats.org/officeDocument/2006/relationships/image" Target="../media/image125.jpg"/><Relationship Id="rId12" Type="http://schemas.openxmlformats.org/officeDocument/2006/relationships/image" Target="../media/image126.jpg"/><Relationship Id="rId13" Type="http://schemas.openxmlformats.org/officeDocument/2006/relationships/image" Target="../media/image127.jpg"/><Relationship Id="rId14" Type="http://schemas.openxmlformats.org/officeDocument/2006/relationships/image" Target="../media/image128.jpg"/><Relationship Id="rId15" Type="http://schemas.openxmlformats.org/officeDocument/2006/relationships/image" Target="../media/image129.jpg"/><Relationship Id="rId16" Type="http://schemas.openxmlformats.org/officeDocument/2006/relationships/image" Target="../media/image130.jpg"/><Relationship Id="rId17" Type="http://schemas.openxmlformats.org/officeDocument/2006/relationships/image" Target="../media/image131.jpg"/><Relationship Id="rId18" Type="http://schemas.openxmlformats.org/officeDocument/2006/relationships/image" Target="../media/image132.jpg"/><Relationship Id="rId19" Type="http://schemas.openxmlformats.org/officeDocument/2006/relationships/image" Target="../media/image133.jpg"/><Relationship Id="rId20" Type="http://schemas.openxmlformats.org/officeDocument/2006/relationships/image" Target="../media/image134.jpg"/><Relationship Id="rId21" Type="http://schemas.openxmlformats.org/officeDocument/2006/relationships/image" Target="../media/image135.jpg"/><Relationship Id="rId22" Type="http://schemas.openxmlformats.org/officeDocument/2006/relationships/image" Target="../media/image13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146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8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flow.org/src/aflow-ml" TargetMode="External"/><Relationship Id="rId3" Type="http://schemas.openxmlformats.org/officeDocument/2006/relationships/image" Target="../media/image198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jpg"/><Relationship Id="rId12" Type="http://schemas.openxmlformats.org/officeDocument/2006/relationships/image" Target="../media/image36.jpg"/><Relationship Id="rId13" Type="http://schemas.openxmlformats.org/officeDocument/2006/relationships/image" Target="../media/image3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7" Type="http://schemas.openxmlformats.org/officeDocument/2006/relationships/image" Target="../media/image4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1371600"/>
          </a:xfrm>
          <a:custGeom>
            <a:avLst/>
            <a:gdLst/>
            <a:ahLst/>
            <a:cxnLst/>
            <a:rect l="l" t="t" r="r" b="b"/>
            <a:pathLst>
              <a:path w="12192000" h="1371600">
                <a:moveTo>
                  <a:pt x="12192000" y="0"/>
                </a:moveTo>
                <a:lnTo>
                  <a:pt x="0" y="0"/>
                </a:lnTo>
                <a:lnTo>
                  <a:pt x="0" y="1371600"/>
                </a:lnTo>
                <a:lnTo>
                  <a:pt x="12192000" y="13716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1709" y="267715"/>
            <a:ext cx="96894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AFLOW</a:t>
            </a:r>
            <a:r>
              <a:rPr dirty="0" sz="4800" spc="-160"/>
              <a:t> </a:t>
            </a:r>
            <a:r>
              <a:rPr dirty="0" sz="4800"/>
              <a:t>School</a:t>
            </a:r>
            <a:r>
              <a:rPr dirty="0" sz="4800" spc="-160"/>
              <a:t> </a:t>
            </a:r>
            <a:r>
              <a:rPr dirty="0" sz="4800"/>
              <a:t>for</a:t>
            </a:r>
            <a:r>
              <a:rPr dirty="0" sz="4800" spc="-155"/>
              <a:t> </a:t>
            </a:r>
            <a:r>
              <a:rPr dirty="0" sz="4800"/>
              <a:t>Materials</a:t>
            </a:r>
            <a:r>
              <a:rPr dirty="0" sz="4800" spc="-155"/>
              <a:t> </a:t>
            </a:r>
            <a:r>
              <a:rPr dirty="0" sz="4800" spc="-10"/>
              <a:t>Discovery</a:t>
            </a:r>
            <a:endParaRPr sz="48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5232" y="6089980"/>
            <a:ext cx="1246511" cy="57866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8029" y="5898846"/>
            <a:ext cx="2093976" cy="94647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04695" y="5898846"/>
            <a:ext cx="942809" cy="94281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4407" y="6159161"/>
            <a:ext cx="2171434" cy="42261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1272" y="6151614"/>
            <a:ext cx="914400" cy="44148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4692189" y="6131052"/>
            <a:ext cx="166116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10" b="1">
                <a:solidFill>
                  <a:srgbClr val="1D366C"/>
                </a:solidFill>
                <a:latin typeface="Calibri"/>
                <a:cs typeface="Calibri"/>
              </a:rPr>
              <a:t>Advanced</a:t>
            </a:r>
            <a:r>
              <a:rPr dirty="0" sz="1400" b="1">
                <a:solidFill>
                  <a:srgbClr val="1D36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1D366C"/>
                </a:solidFill>
                <a:latin typeface="Calibri"/>
                <a:cs typeface="Calibri"/>
              </a:rPr>
              <a:t>Research </a:t>
            </a:r>
            <a:r>
              <a:rPr dirty="0" sz="1400" b="1">
                <a:solidFill>
                  <a:srgbClr val="1D366C"/>
                </a:solidFill>
                <a:latin typeface="Calibri"/>
                <a:cs typeface="Calibri"/>
              </a:rPr>
              <a:t>Computing</a:t>
            </a:r>
            <a:r>
              <a:rPr dirty="0" sz="1400" spc="-45" b="1">
                <a:solidFill>
                  <a:srgbClr val="1D36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1D366C"/>
                </a:solidFill>
                <a:latin typeface="Calibri"/>
                <a:cs typeface="Calibri"/>
              </a:rPr>
              <a:t>at</a:t>
            </a:r>
            <a:r>
              <a:rPr dirty="0" sz="1400" spc="-35" b="1">
                <a:solidFill>
                  <a:srgbClr val="1D36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1D366C"/>
                </a:solidFill>
                <a:latin typeface="Calibri"/>
                <a:cs typeface="Calibri"/>
              </a:rPr>
              <a:t>Hopkins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1560370"/>
            <a:ext cx="12153900" cy="4321175"/>
            <a:chOff x="0" y="1560370"/>
            <a:chExt cx="12153900" cy="4321175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60370"/>
              <a:ext cx="7772400" cy="432073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3116" y="1735310"/>
              <a:ext cx="4430783" cy="3970856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662" y="6110747"/>
            <a:ext cx="2195460" cy="594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7783" y="1627632"/>
            <a:ext cx="1527175" cy="1530350"/>
            <a:chOff x="557783" y="1627632"/>
            <a:chExt cx="1527175" cy="15303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783" y="1627632"/>
              <a:ext cx="1527048" cy="15300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5" y="1819656"/>
              <a:ext cx="1075944" cy="5699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847" y="1651448"/>
              <a:ext cx="1435714" cy="143571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03847" y="1651448"/>
              <a:ext cx="1435735" cy="1435735"/>
            </a:xfrm>
            <a:custGeom>
              <a:avLst/>
              <a:gdLst/>
              <a:ahLst/>
              <a:cxnLst/>
              <a:rect l="l" t="t" r="r" b="b"/>
              <a:pathLst>
                <a:path w="1435735" h="1435735">
                  <a:moveTo>
                    <a:pt x="0" y="717857"/>
                  </a:moveTo>
                  <a:lnTo>
                    <a:pt x="1526" y="670658"/>
                  </a:lnTo>
                  <a:lnTo>
                    <a:pt x="6044" y="624274"/>
                  </a:lnTo>
                  <a:lnTo>
                    <a:pt x="13458" y="578799"/>
                  </a:lnTo>
                  <a:lnTo>
                    <a:pt x="23674" y="534329"/>
                  </a:lnTo>
                  <a:lnTo>
                    <a:pt x="36596" y="490958"/>
                  </a:lnTo>
                  <a:lnTo>
                    <a:pt x="52131" y="448781"/>
                  </a:lnTo>
                  <a:lnTo>
                    <a:pt x="70184" y="407892"/>
                  </a:lnTo>
                  <a:lnTo>
                    <a:pt x="90661" y="368386"/>
                  </a:lnTo>
                  <a:lnTo>
                    <a:pt x="113465" y="330357"/>
                  </a:lnTo>
                  <a:lnTo>
                    <a:pt x="138504" y="293900"/>
                  </a:lnTo>
                  <a:lnTo>
                    <a:pt x="165683" y="259109"/>
                  </a:lnTo>
                  <a:lnTo>
                    <a:pt x="194906" y="226080"/>
                  </a:lnTo>
                  <a:lnTo>
                    <a:pt x="226080" y="194906"/>
                  </a:lnTo>
                  <a:lnTo>
                    <a:pt x="259109" y="165683"/>
                  </a:lnTo>
                  <a:lnTo>
                    <a:pt x="293900" y="138504"/>
                  </a:lnTo>
                  <a:lnTo>
                    <a:pt x="330357" y="113465"/>
                  </a:lnTo>
                  <a:lnTo>
                    <a:pt x="368386" y="90661"/>
                  </a:lnTo>
                  <a:lnTo>
                    <a:pt x="407892" y="70184"/>
                  </a:lnTo>
                  <a:lnTo>
                    <a:pt x="448781" y="52131"/>
                  </a:lnTo>
                  <a:lnTo>
                    <a:pt x="490958" y="36596"/>
                  </a:lnTo>
                  <a:lnTo>
                    <a:pt x="534329" y="23674"/>
                  </a:lnTo>
                  <a:lnTo>
                    <a:pt x="578799" y="13458"/>
                  </a:lnTo>
                  <a:lnTo>
                    <a:pt x="624274" y="6044"/>
                  </a:lnTo>
                  <a:lnTo>
                    <a:pt x="670658" y="1526"/>
                  </a:lnTo>
                  <a:lnTo>
                    <a:pt x="717857" y="0"/>
                  </a:lnTo>
                  <a:lnTo>
                    <a:pt x="765056" y="1526"/>
                  </a:lnTo>
                  <a:lnTo>
                    <a:pt x="811440" y="6044"/>
                  </a:lnTo>
                  <a:lnTo>
                    <a:pt x="856915" y="13458"/>
                  </a:lnTo>
                  <a:lnTo>
                    <a:pt x="901385" y="23674"/>
                  </a:lnTo>
                  <a:lnTo>
                    <a:pt x="944755" y="36596"/>
                  </a:lnTo>
                  <a:lnTo>
                    <a:pt x="986933" y="52131"/>
                  </a:lnTo>
                  <a:lnTo>
                    <a:pt x="1027822" y="70184"/>
                  </a:lnTo>
                  <a:lnTo>
                    <a:pt x="1067328" y="90661"/>
                  </a:lnTo>
                  <a:lnTo>
                    <a:pt x="1105357" y="113465"/>
                  </a:lnTo>
                  <a:lnTo>
                    <a:pt x="1141814" y="138504"/>
                  </a:lnTo>
                  <a:lnTo>
                    <a:pt x="1176605" y="165683"/>
                  </a:lnTo>
                  <a:lnTo>
                    <a:pt x="1209634" y="194906"/>
                  </a:lnTo>
                  <a:lnTo>
                    <a:pt x="1240808" y="226080"/>
                  </a:lnTo>
                  <a:lnTo>
                    <a:pt x="1270031" y="259109"/>
                  </a:lnTo>
                  <a:lnTo>
                    <a:pt x="1297210" y="293900"/>
                  </a:lnTo>
                  <a:lnTo>
                    <a:pt x="1322249" y="330357"/>
                  </a:lnTo>
                  <a:lnTo>
                    <a:pt x="1345053" y="368386"/>
                  </a:lnTo>
                  <a:lnTo>
                    <a:pt x="1365530" y="407892"/>
                  </a:lnTo>
                  <a:lnTo>
                    <a:pt x="1383583" y="448781"/>
                  </a:lnTo>
                  <a:lnTo>
                    <a:pt x="1399118" y="490958"/>
                  </a:lnTo>
                  <a:lnTo>
                    <a:pt x="1412040" y="534329"/>
                  </a:lnTo>
                  <a:lnTo>
                    <a:pt x="1422256" y="578799"/>
                  </a:lnTo>
                  <a:lnTo>
                    <a:pt x="1429670" y="624274"/>
                  </a:lnTo>
                  <a:lnTo>
                    <a:pt x="1434188" y="670658"/>
                  </a:lnTo>
                  <a:lnTo>
                    <a:pt x="1435715" y="717857"/>
                  </a:lnTo>
                  <a:lnTo>
                    <a:pt x="1434188" y="765056"/>
                  </a:lnTo>
                  <a:lnTo>
                    <a:pt x="1429670" y="811440"/>
                  </a:lnTo>
                  <a:lnTo>
                    <a:pt x="1422256" y="856915"/>
                  </a:lnTo>
                  <a:lnTo>
                    <a:pt x="1412040" y="901385"/>
                  </a:lnTo>
                  <a:lnTo>
                    <a:pt x="1399118" y="944755"/>
                  </a:lnTo>
                  <a:lnTo>
                    <a:pt x="1383583" y="986933"/>
                  </a:lnTo>
                  <a:lnTo>
                    <a:pt x="1365530" y="1027822"/>
                  </a:lnTo>
                  <a:lnTo>
                    <a:pt x="1345053" y="1067328"/>
                  </a:lnTo>
                  <a:lnTo>
                    <a:pt x="1322249" y="1105357"/>
                  </a:lnTo>
                  <a:lnTo>
                    <a:pt x="1297210" y="1141814"/>
                  </a:lnTo>
                  <a:lnTo>
                    <a:pt x="1270031" y="1176605"/>
                  </a:lnTo>
                  <a:lnTo>
                    <a:pt x="1240808" y="1209634"/>
                  </a:lnTo>
                  <a:lnTo>
                    <a:pt x="1209634" y="1240808"/>
                  </a:lnTo>
                  <a:lnTo>
                    <a:pt x="1176605" y="1270031"/>
                  </a:lnTo>
                  <a:lnTo>
                    <a:pt x="1141814" y="1297210"/>
                  </a:lnTo>
                  <a:lnTo>
                    <a:pt x="1105357" y="1322249"/>
                  </a:lnTo>
                  <a:lnTo>
                    <a:pt x="1067328" y="1345053"/>
                  </a:lnTo>
                  <a:lnTo>
                    <a:pt x="1027822" y="1365530"/>
                  </a:lnTo>
                  <a:lnTo>
                    <a:pt x="986933" y="1383583"/>
                  </a:lnTo>
                  <a:lnTo>
                    <a:pt x="944755" y="1399118"/>
                  </a:lnTo>
                  <a:lnTo>
                    <a:pt x="901385" y="1412040"/>
                  </a:lnTo>
                  <a:lnTo>
                    <a:pt x="856915" y="1422256"/>
                  </a:lnTo>
                  <a:lnTo>
                    <a:pt x="811440" y="1429670"/>
                  </a:lnTo>
                  <a:lnTo>
                    <a:pt x="765056" y="1434188"/>
                  </a:lnTo>
                  <a:lnTo>
                    <a:pt x="717857" y="1435715"/>
                  </a:lnTo>
                  <a:lnTo>
                    <a:pt x="670658" y="1434188"/>
                  </a:lnTo>
                  <a:lnTo>
                    <a:pt x="624274" y="1429670"/>
                  </a:lnTo>
                  <a:lnTo>
                    <a:pt x="578799" y="1422256"/>
                  </a:lnTo>
                  <a:lnTo>
                    <a:pt x="534329" y="1412040"/>
                  </a:lnTo>
                  <a:lnTo>
                    <a:pt x="490958" y="1399118"/>
                  </a:lnTo>
                  <a:lnTo>
                    <a:pt x="448781" y="1383583"/>
                  </a:lnTo>
                  <a:lnTo>
                    <a:pt x="407892" y="1365530"/>
                  </a:lnTo>
                  <a:lnTo>
                    <a:pt x="368386" y="1345053"/>
                  </a:lnTo>
                  <a:lnTo>
                    <a:pt x="330357" y="1322249"/>
                  </a:lnTo>
                  <a:lnTo>
                    <a:pt x="293900" y="1297210"/>
                  </a:lnTo>
                  <a:lnTo>
                    <a:pt x="259109" y="1270031"/>
                  </a:lnTo>
                  <a:lnTo>
                    <a:pt x="226080" y="1240808"/>
                  </a:lnTo>
                  <a:lnTo>
                    <a:pt x="194906" y="1209634"/>
                  </a:lnTo>
                  <a:lnTo>
                    <a:pt x="165683" y="1176605"/>
                  </a:lnTo>
                  <a:lnTo>
                    <a:pt x="138504" y="1141814"/>
                  </a:lnTo>
                  <a:lnTo>
                    <a:pt x="113465" y="1105357"/>
                  </a:lnTo>
                  <a:lnTo>
                    <a:pt x="90661" y="1067328"/>
                  </a:lnTo>
                  <a:lnTo>
                    <a:pt x="70184" y="1027822"/>
                  </a:lnTo>
                  <a:lnTo>
                    <a:pt x="52131" y="986933"/>
                  </a:lnTo>
                  <a:lnTo>
                    <a:pt x="36596" y="944755"/>
                  </a:lnTo>
                  <a:lnTo>
                    <a:pt x="23674" y="901385"/>
                  </a:lnTo>
                  <a:lnTo>
                    <a:pt x="13458" y="856915"/>
                  </a:lnTo>
                  <a:lnTo>
                    <a:pt x="6044" y="811440"/>
                  </a:lnTo>
                  <a:lnTo>
                    <a:pt x="1526" y="765056"/>
                  </a:lnTo>
                  <a:lnTo>
                    <a:pt x="0" y="717857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1" y="2270760"/>
              <a:ext cx="850391" cy="8503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751" y="2450592"/>
              <a:ext cx="515112" cy="5364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43582" y="2294473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5" h="756285">
                  <a:moveTo>
                    <a:pt x="378123" y="0"/>
                  </a:moveTo>
                  <a:lnTo>
                    <a:pt x="330692" y="2946"/>
                  </a:lnTo>
                  <a:lnTo>
                    <a:pt x="285019" y="11548"/>
                  </a:lnTo>
                  <a:lnTo>
                    <a:pt x="241459" y="25451"/>
                  </a:lnTo>
                  <a:lnTo>
                    <a:pt x="200365" y="44302"/>
                  </a:lnTo>
                  <a:lnTo>
                    <a:pt x="162093" y="67746"/>
                  </a:lnTo>
                  <a:lnTo>
                    <a:pt x="126996" y="95429"/>
                  </a:lnTo>
                  <a:lnTo>
                    <a:pt x="95429" y="126996"/>
                  </a:lnTo>
                  <a:lnTo>
                    <a:pt x="67747" y="162092"/>
                  </a:lnTo>
                  <a:lnTo>
                    <a:pt x="44303" y="200365"/>
                  </a:lnTo>
                  <a:lnTo>
                    <a:pt x="25451" y="241458"/>
                  </a:lnTo>
                  <a:lnTo>
                    <a:pt x="11548" y="285018"/>
                  </a:lnTo>
                  <a:lnTo>
                    <a:pt x="2946" y="330691"/>
                  </a:lnTo>
                  <a:lnTo>
                    <a:pt x="0" y="378122"/>
                  </a:lnTo>
                  <a:lnTo>
                    <a:pt x="2946" y="425553"/>
                  </a:lnTo>
                  <a:lnTo>
                    <a:pt x="11548" y="471226"/>
                  </a:lnTo>
                  <a:lnTo>
                    <a:pt x="25451" y="514786"/>
                  </a:lnTo>
                  <a:lnTo>
                    <a:pt x="44303" y="555880"/>
                  </a:lnTo>
                  <a:lnTo>
                    <a:pt x="67747" y="594152"/>
                  </a:lnTo>
                  <a:lnTo>
                    <a:pt x="95429" y="629249"/>
                  </a:lnTo>
                  <a:lnTo>
                    <a:pt x="126996" y="660816"/>
                  </a:lnTo>
                  <a:lnTo>
                    <a:pt x="162093" y="688498"/>
                  </a:lnTo>
                  <a:lnTo>
                    <a:pt x="200365" y="711942"/>
                  </a:lnTo>
                  <a:lnTo>
                    <a:pt x="241459" y="730793"/>
                  </a:lnTo>
                  <a:lnTo>
                    <a:pt x="285019" y="744697"/>
                  </a:lnTo>
                  <a:lnTo>
                    <a:pt x="330692" y="753299"/>
                  </a:lnTo>
                  <a:lnTo>
                    <a:pt x="378123" y="756245"/>
                  </a:lnTo>
                  <a:lnTo>
                    <a:pt x="425554" y="753299"/>
                  </a:lnTo>
                  <a:lnTo>
                    <a:pt x="471227" y="744697"/>
                  </a:lnTo>
                  <a:lnTo>
                    <a:pt x="514787" y="730793"/>
                  </a:lnTo>
                  <a:lnTo>
                    <a:pt x="555880" y="711942"/>
                  </a:lnTo>
                  <a:lnTo>
                    <a:pt x="594152" y="688498"/>
                  </a:lnTo>
                  <a:lnTo>
                    <a:pt x="629249" y="660816"/>
                  </a:lnTo>
                  <a:lnTo>
                    <a:pt x="660816" y="629249"/>
                  </a:lnTo>
                  <a:lnTo>
                    <a:pt x="688498" y="594152"/>
                  </a:lnTo>
                  <a:lnTo>
                    <a:pt x="711942" y="555880"/>
                  </a:lnTo>
                  <a:lnTo>
                    <a:pt x="730793" y="514786"/>
                  </a:lnTo>
                  <a:lnTo>
                    <a:pt x="744697" y="471226"/>
                  </a:lnTo>
                  <a:lnTo>
                    <a:pt x="753299" y="425553"/>
                  </a:lnTo>
                  <a:lnTo>
                    <a:pt x="756245" y="378122"/>
                  </a:lnTo>
                  <a:lnTo>
                    <a:pt x="753299" y="330691"/>
                  </a:lnTo>
                  <a:lnTo>
                    <a:pt x="744697" y="285018"/>
                  </a:lnTo>
                  <a:lnTo>
                    <a:pt x="730793" y="241458"/>
                  </a:lnTo>
                  <a:lnTo>
                    <a:pt x="711942" y="200365"/>
                  </a:lnTo>
                  <a:lnTo>
                    <a:pt x="688498" y="162092"/>
                  </a:lnTo>
                  <a:lnTo>
                    <a:pt x="660816" y="126996"/>
                  </a:lnTo>
                  <a:lnTo>
                    <a:pt x="629249" y="95429"/>
                  </a:lnTo>
                  <a:lnTo>
                    <a:pt x="594152" y="67746"/>
                  </a:lnTo>
                  <a:lnTo>
                    <a:pt x="555880" y="44302"/>
                  </a:lnTo>
                  <a:lnTo>
                    <a:pt x="514787" y="25451"/>
                  </a:lnTo>
                  <a:lnTo>
                    <a:pt x="471227" y="11548"/>
                  </a:lnTo>
                  <a:lnTo>
                    <a:pt x="425554" y="2946"/>
                  </a:lnTo>
                  <a:lnTo>
                    <a:pt x="378123" y="0"/>
                  </a:lnTo>
                  <a:close/>
                </a:path>
              </a:pathLst>
            </a:custGeom>
            <a:solidFill>
              <a:srgbClr val="0DC0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43582" y="2294473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5" h="756285">
                  <a:moveTo>
                    <a:pt x="0" y="378123"/>
                  </a:moveTo>
                  <a:lnTo>
                    <a:pt x="2946" y="330692"/>
                  </a:lnTo>
                  <a:lnTo>
                    <a:pt x="11548" y="285019"/>
                  </a:lnTo>
                  <a:lnTo>
                    <a:pt x="25451" y="241458"/>
                  </a:lnTo>
                  <a:lnTo>
                    <a:pt x="44303" y="200365"/>
                  </a:lnTo>
                  <a:lnTo>
                    <a:pt x="67747" y="162093"/>
                  </a:lnTo>
                  <a:lnTo>
                    <a:pt x="95429" y="126996"/>
                  </a:lnTo>
                  <a:lnTo>
                    <a:pt x="126996" y="95429"/>
                  </a:lnTo>
                  <a:lnTo>
                    <a:pt x="162093" y="67747"/>
                  </a:lnTo>
                  <a:lnTo>
                    <a:pt x="200365" y="44303"/>
                  </a:lnTo>
                  <a:lnTo>
                    <a:pt x="241458" y="25451"/>
                  </a:lnTo>
                  <a:lnTo>
                    <a:pt x="285019" y="11548"/>
                  </a:lnTo>
                  <a:lnTo>
                    <a:pt x="330692" y="2946"/>
                  </a:lnTo>
                  <a:lnTo>
                    <a:pt x="378123" y="0"/>
                  </a:lnTo>
                  <a:lnTo>
                    <a:pt x="425553" y="2946"/>
                  </a:lnTo>
                  <a:lnTo>
                    <a:pt x="471226" y="11548"/>
                  </a:lnTo>
                  <a:lnTo>
                    <a:pt x="514787" y="25451"/>
                  </a:lnTo>
                  <a:lnTo>
                    <a:pt x="555880" y="44303"/>
                  </a:lnTo>
                  <a:lnTo>
                    <a:pt x="594152" y="67747"/>
                  </a:lnTo>
                  <a:lnTo>
                    <a:pt x="629249" y="95429"/>
                  </a:lnTo>
                  <a:lnTo>
                    <a:pt x="660816" y="126996"/>
                  </a:lnTo>
                  <a:lnTo>
                    <a:pt x="688498" y="162093"/>
                  </a:lnTo>
                  <a:lnTo>
                    <a:pt x="711942" y="200365"/>
                  </a:lnTo>
                  <a:lnTo>
                    <a:pt x="730794" y="241458"/>
                  </a:lnTo>
                  <a:lnTo>
                    <a:pt x="744697" y="285019"/>
                  </a:lnTo>
                  <a:lnTo>
                    <a:pt x="753299" y="330692"/>
                  </a:lnTo>
                  <a:lnTo>
                    <a:pt x="756246" y="378123"/>
                  </a:lnTo>
                  <a:lnTo>
                    <a:pt x="753299" y="425553"/>
                  </a:lnTo>
                  <a:lnTo>
                    <a:pt x="744697" y="471226"/>
                  </a:lnTo>
                  <a:lnTo>
                    <a:pt x="730794" y="514787"/>
                  </a:lnTo>
                  <a:lnTo>
                    <a:pt x="711942" y="555880"/>
                  </a:lnTo>
                  <a:lnTo>
                    <a:pt x="688498" y="594152"/>
                  </a:lnTo>
                  <a:lnTo>
                    <a:pt x="660816" y="629249"/>
                  </a:lnTo>
                  <a:lnTo>
                    <a:pt x="629249" y="660816"/>
                  </a:lnTo>
                  <a:lnTo>
                    <a:pt x="594152" y="688498"/>
                  </a:lnTo>
                  <a:lnTo>
                    <a:pt x="555880" y="711942"/>
                  </a:lnTo>
                  <a:lnTo>
                    <a:pt x="514787" y="730794"/>
                  </a:lnTo>
                  <a:lnTo>
                    <a:pt x="471226" y="744697"/>
                  </a:lnTo>
                  <a:lnTo>
                    <a:pt x="425553" y="753299"/>
                  </a:lnTo>
                  <a:lnTo>
                    <a:pt x="378123" y="756246"/>
                  </a:lnTo>
                  <a:lnTo>
                    <a:pt x="330692" y="753299"/>
                  </a:lnTo>
                  <a:lnTo>
                    <a:pt x="285019" y="744697"/>
                  </a:lnTo>
                  <a:lnTo>
                    <a:pt x="241458" y="730794"/>
                  </a:lnTo>
                  <a:lnTo>
                    <a:pt x="200365" y="711942"/>
                  </a:lnTo>
                  <a:lnTo>
                    <a:pt x="162093" y="688498"/>
                  </a:lnTo>
                  <a:lnTo>
                    <a:pt x="126996" y="660816"/>
                  </a:lnTo>
                  <a:lnTo>
                    <a:pt x="95429" y="629249"/>
                  </a:lnTo>
                  <a:lnTo>
                    <a:pt x="67747" y="594152"/>
                  </a:lnTo>
                  <a:lnTo>
                    <a:pt x="44303" y="555880"/>
                  </a:lnTo>
                  <a:lnTo>
                    <a:pt x="25451" y="514787"/>
                  </a:lnTo>
                  <a:lnTo>
                    <a:pt x="11548" y="471226"/>
                  </a:lnTo>
                  <a:lnTo>
                    <a:pt x="2946" y="425553"/>
                  </a:lnTo>
                  <a:lnTo>
                    <a:pt x="0" y="378123"/>
                  </a:lnTo>
                  <a:close/>
                </a:path>
              </a:pathLst>
            </a:custGeom>
            <a:ln w="952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175654" y="2484120"/>
            <a:ext cx="293370" cy="358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>
              <a:lnSpc>
                <a:spcPts val="1310"/>
              </a:lnSpc>
              <a:spcBef>
                <a:spcPts val="100"/>
              </a:spcBef>
            </a:pPr>
            <a:r>
              <a:rPr dirty="0" sz="1100" spc="-20">
                <a:latin typeface="Calibri"/>
                <a:cs typeface="Calibri"/>
              </a:rPr>
              <a:t>DFT-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10"/>
              </a:lnSpc>
            </a:pPr>
            <a:r>
              <a:rPr dirty="0" sz="1100" spc="-20">
                <a:latin typeface="Calibri"/>
                <a:cs typeface="Calibri"/>
              </a:rPr>
              <a:t>code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2376" y="1429858"/>
            <a:ext cx="1775835" cy="187889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06279" y="865123"/>
            <a:ext cx="9416415" cy="132080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6640830" algn="l"/>
              </a:tabLst>
            </a:pPr>
            <a:r>
              <a:rPr dirty="0" sz="2400" b="1">
                <a:latin typeface="Calibri"/>
                <a:cs typeface="Calibri"/>
              </a:rPr>
              <a:t>aflow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C++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software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framework</a:t>
            </a:r>
            <a:r>
              <a:rPr dirty="0" sz="2400" b="1">
                <a:latin typeface="Calibri"/>
                <a:cs typeface="Calibri"/>
              </a:rPr>
              <a:t>	</a:t>
            </a:r>
            <a:r>
              <a:rPr dirty="0" sz="2400" spc="-20" b="1">
                <a:latin typeface="Calibri"/>
                <a:cs typeface="Calibri"/>
              </a:rPr>
              <a:t>aflow.org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repositories</a:t>
            </a:r>
            <a:endParaRPr sz="2400">
              <a:latin typeface="Calibri"/>
              <a:cs typeface="Calibri"/>
            </a:endParaRPr>
          </a:p>
          <a:p>
            <a:pPr marL="1335405">
              <a:lnSpc>
                <a:spcPct val="100000"/>
              </a:lnSpc>
              <a:spcBef>
                <a:spcPts val="415"/>
              </a:spcBef>
            </a:pPr>
            <a:r>
              <a:rPr dirty="0" sz="1600" spc="-10">
                <a:latin typeface="Calibri"/>
                <a:cs typeface="Calibri"/>
              </a:rPr>
              <a:t>beginnings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600">
              <a:latin typeface="Calibri"/>
              <a:cs typeface="Calibri"/>
            </a:endParaRPr>
          </a:p>
          <a:p>
            <a:pPr marL="558165">
              <a:lnSpc>
                <a:spcPct val="100000"/>
              </a:lnSpc>
            </a:pPr>
            <a:r>
              <a:rPr dirty="0" sz="1900" spc="-10">
                <a:latin typeface="Calibri"/>
                <a:cs typeface="Calibri"/>
              </a:rPr>
              <a:t>AFLOW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263367" y="3803291"/>
            <a:ext cx="704215" cy="342900"/>
            <a:chOff x="2263367" y="3803291"/>
            <a:chExt cx="704215" cy="342900"/>
          </a:xfrm>
        </p:grpSpPr>
        <p:sp>
          <p:nvSpPr>
            <p:cNvPr id="15" name="object 15" descr=""/>
            <p:cNvSpPr/>
            <p:nvPr/>
          </p:nvSpPr>
          <p:spPr>
            <a:xfrm>
              <a:off x="2266542" y="3806467"/>
              <a:ext cx="697865" cy="336550"/>
            </a:xfrm>
            <a:custGeom>
              <a:avLst/>
              <a:gdLst/>
              <a:ahLst/>
              <a:cxnLst/>
              <a:rect l="l" t="t" r="r" b="b"/>
              <a:pathLst>
                <a:path w="697864" h="336550">
                  <a:moveTo>
                    <a:pt x="697588" y="0"/>
                  </a:moveTo>
                  <a:lnTo>
                    <a:pt x="0" y="0"/>
                  </a:lnTo>
                  <a:lnTo>
                    <a:pt x="0" y="336209"/>
                  </a:lnTo>
                  <a:lnTo>
                    <a:pt x="697588" y="336209"/>
                  </a:lnTo>
                  <a:lnTo>
                    <a:pt x="697588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266542" y="3806466"/>
              <a:ext cx="697865" cy="336550"/>
            </a:xfrm>
            <a:custGeom>
              <a:avLst/>
              <a:gdLst/>
              <a:ahLst/>
              <a:cxnLst/>
              <a:rect l="l" t="t" r="r" b="b"/>
              <a:pathLst>
                <a:path w="697864" h="336550">
                  <a:moveTo>
                    <a:pt x="0" y="0"/>
                  </a:moveTo>
                  <a:lnTo>
                    <a:pt x="697588" y="0"/>
                  </a:lnTo>
                  <a:lnTo>
                    <a:pt x="697588" y="336209"/>
                  </a:lnTo>
                  <a:lnTo>
                    <a:pt x="0" y="336209"/>
                  </a:lnTo>
                  <a:lnTo>
                    <a:pt x="0" y="0"/>
                  </a:lnTo>
                  <a:close/>
                </a:path>
              </a:pathLst>
            </a:custGeom>
            <a:ln w="6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2387116" y="3875423"/>
            <a:ext cx="455295" cy="1835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-10">
                <a:latin typeface="Calibri"/>
                <a:cs typeface="Calibri"/>
              </a:rPr>
              <a:t>aflow.in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055824" y="5514482"/>
            <a:ext cx="758825" cy="338455"/>
          </a:xfrm>
          <a:prstGeom prst="rect">
            <a:avLst/>
          </a:prstGeom>
          <a:solidFill>
            <a:srgbClr val="558ED5"/>
          </a:solidFill>
          <a:ln w="6180">
            <a:solidFill>
              <a:srgbClr val="000000"/>
            </a:solidFill>
          </a:ln>
        </p:spPr>
        <p:txBody>
          <a:bodyPr wrap="square" lIns="0" tIns="71755" rIns="0" bIns="0" rtlCol="0" vert="horz">
            <a:spAutoFit/>
          </a:bodyPr>
          <a:lstStyle/>
          <a:p>
            <a:pPr marL="187325">
              <a:lnSpc>
                <a:spcPct val="100000"/>
              </a:lnSpc>
              <a:spcBef>
                <a:spcPts val="565"/>
              </a:spcBef>
            </a:pPr>
            <a:r>
              <a:rPr dirty="0" sz="1150" spc="-10">
                <a:latin typeface="Calibri"/>
                <a:cs typeface="Calibri"/>
              </a:rPr>
              <a:t>Elastic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17928" y="5514482"/>
            <a:ext cx="760730" cy="338455"/>
          </a:xfrm>
          <a:prstGeom prst="rect">
            <a:avLst/>
          </a:prstGeom>
          <a:solidFill>
            <a:srgbClr val="558ED5"/>
          </a:solidFill>
          <a:ln w="6180">
            <a:solidFill>
              <a:srgbClr val="000000"/>
            </a:solidFill>
          </a:ln>
        </p:spPr>
        <p:txBody>
          <a:bodyPr wrap="square" lIns="0" tIns="71755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565"/>
              </a:spcBef>
            </a:pPr>
            <a:r>
              <a:rPr dirty="0" sz="1150" spc="-10">
                <a:latin typeface="Calibri"/>
                <a:cs typeface="Calibri"/>
              </a:rPr>
              <a:t>Electronic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232802" y="5511307"/>
            <a:ext cx="765175" cy="344805"/>
            <a:chOff x="2232802" y="5511307"/>
            <a:chExt cx="765175" cy="344805"/>
          </a:xfrm>
        </p:grpSpPr>
        <p:sp>
          <p:nvSpPr>
            <p:cNvPr id="21" name="object 21" descr=""/>
            <p:cNvSpPr/>
            <p:nvPr/>
          </p:nvSpPr>
          <p:spPr>
            <a:xfrm>
              <a:off x="2235977" y="5514482"/>
              <a:ext cx="758825" cy="338455"/>
            </a:xfrm>
            <a:custGeom>
              <a:avLst/>
              <a:gdLst/>
              <a:ahLst/>
              <a:cxnLst/>
              <a:rect l="l" t="t" r="r" b="b"/>
              <a:pathLst>
                <a:path w="758825" h="338454">
                  <a:moveTo>
                    <a:pt x="758718" y="0"/>
                  </a:moveTo>
                  <a:lnTo>
                    <a:pt x="0" y="0"/>
                  </a:lnTo>
                  <a:lnTo>
                    <a:pt x="0" y="338007"/>
                  </a:lnTo>
                  <a:lnTo>
                    <a:pt x="758718" y="338007"/>
                  </a:lnTo>
                  <a:lnTo>
                    <a:pt x="758718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235977" y="5514482"/>
              <a:ext cx="758825" cy="338455"/>
            </a:xfrm>
            <a:custGeom>
              <a:avLst/>
              <a:gdLst/>
              <a:ahLst/>
              <a:cxnLst/>
              <a:rect l="l" t="t" r="r" b="b"/>
              <a:pathLst>
                <a:path w="758825" h="338454">
                  <a:moveTo>
                    <a:pt x="0" y="0"/>
                  </a:moveTo>
                  <a:lnTo>
                    <a:pt x="758718" y="0"/>
                  </a:lnTo>
                  <a:lnTo>
                    <a:pt x="758718" y="338006"/>
                  </a:lnTo>
                  <a:lnTo>
                    <a:pt x="0" y="338006"/>
                  </a:lnTo>
                  <a:lnTo>
                    <a:pt x="0" y="0"/>
                  </a:lnTo>
                  <a:close/>
                </a:path>
              </a:pathLst>
            </a:custGeom>
            <a:ln w="6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2239067" y="5570852"/>
            <a:ext cx="753110" cy="204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125"/>
              </a:spcBef>
            </a:pPr>
            <a:r>
              <a:rPr dirty="0" sz="1150" spc="-10">
                <a:latin typeface="Calibri"/>
                <a:cs typeface="Calibri"/>
              </a:rPr>
              <a:t>Thermal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07070" y="3687805"/>
            <a:ext cx="3277870" cy="561340"/>
          </a:xfrm>
          <a:custGeom>
            <a:avLst/>
            <a:gdLst/>
            <a:ahLst/>
            <a:cxnLst/>
            <a:rect l="l" t="t" r="r" b="b"/>
            <a:pathLst>
              <a:path w="3277870" h="561339">
                <a:moveTo>
                  <a:pt x="0" y="0"/>
                </a:moveTo>
                <a:lnTo>
                  <a:pt x="3277590" y="0"/>
                </a:lnTo>
                <a:lnTo>
                  <a:pt x="3277590" y="560948"/>
                </a:lnTo>
                <a:lnTo>
                  <a:pt x="0" y="560948"/>
                </a:lnTo>
                <a:lnTo>
                  <a:pt x="0" y="0"/>
                </a:lnTo>
                <a:close/>
              </a:path>
            </a:pathLst>
          </a:custGeom>
          <a:ln w="61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092143" y="6258817"/>
            <a:ext cx="1046480" cy="336550"/>
          </a:xfrm>
          <a:prstGeom prst="rect">
            <a:avLst/>
          </a:prstGeom>
          <a:solidFill>
            <a:srgbClr val="FFFF00"/>
          </a:solidFill>
          <a:ln w="6180">
            <a:solidFill>
              <a:srgbClr val="4A7EBB"/>
            </a:solidFill>
          </a:ln>
        </p:spPr>
        <p:txBody>
          <a:bodyPr wrap="square" lIns="0" tIns="70485" rIns="0" bIns="0" rtlCol="0" vert="horz">
            <a:spAutoFit/>
          </a:bodyPr>
          <a:lstStyle/>
          <a:p>
            <a:pPr marL="290830">
              <a:lnSpc>
                <a:spcPct val="100000"/>
              </a:lnSpc>
              <a:spcBef>
                <a:spcPts val="555"/>
              </a:spcBef>
            </a:pPr>
            <a:r>
              <a:rPr dirty="0" sz="1150" spc="-10">
                <a:latin typeface="Calibri"/>
                <a:cs typeface="Calibri"/>
              </a:rPr>
              <a:t>Storage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596704" y="4312100"/>
            <a:ext cx="3291204" cy="2460625"/>
            <a:chOff x="596704" y="4312100"/>
            <a:chExt cx="3291204" cy="2460625"/>
          </a:xfrm>
        </p:grpSpPr>
        <p:sp>
          <p:nvSpPr>
            <p:cNvPr id="27" name="object 27" descr=""/>
            <p:cNvSpPr/>
            <p:nvPr/>
          </p:nvSpPr>
          <p:spPr>
            <a:xfrm>
              <a:off x="599879" y="4315275"/>
              <a:ext cx="3277870" cy="1002030"/>
            </a:xfrm>
            <a:custGeom>
              <a:avLst/>
              <a:gdLst/>
              <a:ahLst/>
              <a:cxnLst/>
              <a:rect l="l" t="t" r="r" b="b"/>
              <a:pathLst>
                <a:path w="3277870" h="1002029">
                  <a:moveTo>
                    <a:pt x="0" y="0"/>
                  </a:moveTo>
                  <a:lnTo>
                    <a:pt x="3277590" y="0"/>
                  </a:lnTo>
                  <a:lnTo>
                    <a:pt x="3277590" y="1001436"/>
                  </a:lnTo>
                  <a:lnTo>
                    <a:pt x="0" y="1001436"/>
                  </a:lnTo>
                  <a:lnTo>
                    <a:pt x="0" y="0"/>
                  </a:lnTo>
                  <a:close/>
                </a:path>
              </a:pathLst>
            </a:custGeom>
            <a:ln w="6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07070" y="5377840"/>
              <a:ext cx="3277870" cy="640080"/>
            </a:xfrm>
            <a:custGeom>
              <a:avLst/>
              <a:gdLst/>
              <a:ahLst/>
              <a:cxnLst/>
              <a:rect l="l" t="t" r="r" b="b"/>
              <a:pathLst>
                <a:path w="3277870" h="640079">
                  <a:moveTo>
                    <a:pt x="0" y="0"/>
                  </a:moveTo>
                  <a:lnTo>
                    <a:pt x="3277590" y="0"/>
                  </a:lnTo>
                  <a:lnTo>
                    <a:pt x="3277590" y="640056"/>
                  </a:lnTo>
                  <a:lnTo>
                    <a:pt x="0" y="640056"/>
                  </a:lnTo>
                  <a:lnTo>
                    <a:pt x="0" y="0"/>
                  </a:lnTo>
                  <a:close/>
                </a:path>
              </a:pathLst>
            </a:custGeom>
            <a:ln w="6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07070" y="6098803"/>
              <a:ext cx="3277870" cy="671195"/>
            </a:xfrm>
            <a:custGeom>
              <a:avLst/>
              <a:gdLst/>
              <a:ahLst/>
              <a:cxnLst/>
              <a:rect l="l" t="t" r="r" b="b"/>
              <a:pathLst>
                <a:path w="3277870" h="671195">
                  <a:moveTo>
                    <a:pt x="0" y="0"/>
                  </a:moveTo>
                  <a:lnTo>
                    <a:pt x="3277590" y="0"/>
                  </a:lnTo>
                  <a:lnTo>
                    <a:pt x="3277590" y="670620"/>
                  </a:lnTo>
                  <a:lnTo>
                    <a:pt x="0" y="670620"/>
                  </a:lnTo>
                  <a:lnTo>
                    <a:pt x="0" y="0"/>
                  </a:lnTo>
                  <a:close/>
                </a:path>
              </a:pathLst>
            </a:custGeom>
            <a:ln w="6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60254" y="5489947"/>
            <a:ext cx="680085" cy="382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0">
              <a:lnSpc>
                <a:spcPct val="101600"/>
              </a:lnSpc>
              <a:spcBef>
                <a:spcPts val="100"/>
              </a:spcBef>
            </a:pPr>
            <a:r>
              <a:rPr dirty="0" sz="1150" spc="-10">
                <a:latin typeface="Calibri"/>
                <a:cs typeface="Calibri"/>
              </a:rPr>
              <a:t>Property calculation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1765345" y="4142676"/>
            <a:ext cx="888365" cy="594995"/>
            <a:chOff x="1765345" y="4142676"/>
            <a:chExt cx="888365" cy="594995"/>
          </a:xfrm>
        </p:grpSpPr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7084" y="4142676"/>
              <a:ext cx="76504" cy="253138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768520" y="4396181"/>
              <a:ext cx="500380" cy="338455"/>
            </a:xfrm>
            <a:custGeom>
              <a:avLst/>
              <a:gdLst/>
              <a:ahLst/>
              <a:cxnLst/>
              <a:rect l="l" t="t" r="r" b="b"/>
              <a:pathLst>
                <a:path w="500380" h="338454">
                  <a:moveTo>
                    <a:pt x="499818" y="0"/>
                  </a:moveTo>
                  <a:lnTo>
                    <a:pt x="0" y="0"/>
                  </a:lnTo>
                  <a:lnTo>
                    <a:pt x="0" y="338007"/>
                  </a:lnTo>
                  <a:lnTo>
                    <a:pt x="499818" y="338007"/>
                  </a:lnTo>
                  <a:lnTo>
                    <a:pt x="499818" y="0"/>
                  </a:lnTo>
                  <a:close/>
                </a:path>
              </a:pathLst>
            </a:custGeom>
            <a:solidFill>
              <a:srgbClr val="0DC0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768520" y="4396181"/>
              <a:ext cx="500380" cy="338455"/>
            </a:xfrm>
            <a:custGeom>
              <a:avLst/>
              <a:gdLst/>
              <a:ahLst/>
              <a:cxnLst/>
              <a:rect l="l" t="t" r="r" b="b"/>
              <a:pathLst>
                <a:path w="500380" h="338454">
                  <a:moveTo>
                    <a:pt x="0" y="0"/>
                  </a:moveTo>
                  <a:lnTo>
                    <a:pt x="499819" y="0"/>
                  </a:lnTo>
                  <a:lnTo>
                    <a:pt x="499819" y="338007"/>
                  </a:lnTo>
                  <a:lnTo>
                    <a:pt x="0" y="338007"/>
                  </a:lnTo>
                  <a:lnTo>
                    <a:pt x="0" y="0"/>
                  </a:lnTo>
                  <a:close/>
                </a:path>
              </a:pathLst>
            </a:custGeom>
            <a:ln w="6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785063" y="6245069"/>
            <a:ext cx="590550" cy="382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580" marR="5080" indent="-56515">
              <a:lnSpc>
                <a:spcPct val="101600"/>
              </a:lnSpc>
              <a:spcBef>
                <a:spcPts val="100"/>
              </a:spcBef>
            </a:pPr>
            <a:r>
              <a:rPr dirty="0" sz="1150" spc="-10">
                <a:latin typeface="Calibri"/>
                <a:cs typeface="Calibri"/>
              </a:rPr>
              <a:t>Database storage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52149" y="4599981"/>
            <a:ext cx="829944" cy="382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6040">
              <a:lnSpc>
                <a:spcPct val="101600"/>
              </a:lnSpc>
              <a:spcBef>
                <a:spcPts val="100"/>
              </a:spcBef>
            </a:pPr>
            <a:r>
              <a:rPr dirty="0" sz="1150" spc="-10">
                <a:latin typeface="Calibri"/>
                <a:cs typeface="Calibri"/>
              </a:rPr>
              <a:t>Calculation management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37681" y="3772942"/>
            <a:ext cx="685165" cy="382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7785">
              <a:lnSpc>
                <a:spcPct val="101600"/>
              </a:lnSpc>
              <a:spcBef>
                <a:spcPts val="100"/>
              </a:spcBef>
            </a:pPr>
            <a:r>
              <a:rPr dirty="0" sz="1150">
                <a:latin typeface="Calibri"/>
                <a:cs typeface="Calibri"/>
              </a:rPr>
              <a:t>Input</a:t>
            </a:r>
            <a:r>
              <a:rPr dirty="0" sz="1150" spc="25">
                <a:latin typeface="Calibri"/>
                <a:cs typeface="Calibri"/>
              </a:rPr>
              <a:t> </a:t>
            </a:r>
            <a:r>
              <a:rPr dirty="0" sz="1150" spc="-20">
                <a:latin typeface="Calibri"/>
                <a:cs typeface="Calibri"/>
              </a:rPr>
              <a:t>file </a:t>
            </a:r>
            <a:r>
              <a:rPr dirty="0" sz="1150" spc="-10">
                <a:latin typeface="Calibri"/>
                <a:cs typeface="Calibri"/>
              </a:rPr>
              <a:t>generation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768520" y="4396181"/>
            <a:ext cx="500380" cy="179070"/>
          </a:xfrm>
          <a:prstGeom prst="rect">
            <a:avLst/>
          </a:prstGeom>
          <a:solidFill>
            <a:srgbClr val="0DC005"/>
          </a:solidFill>
        </p:spPr>
        <p:txBody>
          <a:bodyPr wrap="square" lIns="0" tIns="0" rIns="0" bIns="0" rtlCol="0" vert="horz">
            <a:spAutoFit/>
          </a:bodyPr>
          <a:lstStyle/>
          <a:p>
            <a:pPr marL="113030">
              <a:lnSpc>
                <a:spcPts val="1325"/>
              </a:lnSpc>
            </a:pPr>
            <a:r>
              <a:rPr dirty="0" sz="1150" spc="-20">
                <a:latin typeface="Calibri"/>
                <a:cs typeface="Calibri"/>
              </a:rPr>
              <a:t>DFT</a:t>
            </a:r>
            <a:r>
              <a:rPr dirty="0" sz="1000" spc="-20">
                <a:latin typeface="Calibri"/>
                <a:cs typeface="Calibri"/>
              </a:rPr>
              <a:t>-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768520" y="4574730"/>
            <a:ext cx="500380" cy="160020"/>
          </a:xfrm>
          <a:prstGeom prst="rect">
            <a:avLst/>
          </a:prstGeom>
          <a:solidFill>
            <a:srgbClr val="0DC005"/>
          </a:solidFill>
        </p:spPr>
        <p:txBody>
          <a:bodyPr wrap="square" lIns="0" tIns="0" rIns="0" bIns="0" rtlCol="0" vert="horz">
            <a:spAutoFit/>
          </a:bodyPr>
          <a:lstStyle/>
          <a:p>
            <a:pPr marL="118745">
              <a:lnSpc>
                <a:spcPts val="1180"/>
              </a:lnSpc>
            </a:pPr>
            <a:r>
              <a:rPr dirty="0" sz="1000" spc="-20">
                <a:latin typeface="Calibri"/>
                <a:cs typeface="Calibri"/>
              </a:rPr>
              <a:t>code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2362252" y="4393006"/>
            <a:ext cx="506730" cy="344805"/>
            <a:chOff x="2362252" y="4393006"/>
            <a:chExt cx="506730" cy="344805"/>
          </a:xfrm>
        </p:grpSpPr>
        <p:sp>
          <p:nvSpPr>
            <p:cNvPr id="41" name="object 41" descr=""/>
            <p:cNvSpPr/>
            <p:nvPr/>
          </p:nvSpPr>
          <p:spPr>
            <a:xfrm>
              <a:off x="2365427" y="4396181"/>
              <a:ext cx="500380" cy="338455"/>
            </a:xfrm>
            <a:custGeom>
              <a:avLst/>
              <a:gdLst/>
              <a:ahLst/>
              <a:cxnLst/>
              <a:rect l="l" t="t" r="r" b="b"/>
              <a:pathLst>
                <a:path w="500380" h="338454">
                  <a:moveTo>
                    <a:pt x="499818" y="0"/>
                  </a:moveTo>
                  <a:lnTo>
                    <a:pt x="0" y="0"/>
                  </a:lnTo>
                  <a:lnTo>
                    <a:pt x="0" y="338007"/>
                  </a:lnTo>
                  <a:lnTo>
                    <a:pt x="499818" y="338007"/>
                  </a:lnTo>
                  <a:lnTo>
                    <a:pt x="499818" y="0"/>
                  </a:lnTo>
                  <a:close/>
                </a:path>
              </a:pathLst>
            </a:custGeom>
            <a:solidFill>
              <a:srgbClr val="0DC0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365427" y="4396181"/>
              <a:ext cx="500380" cy="338455"/>
            </a:xfrm>
            <a:custGeom>
              <a:avLst/>
              <a:gdLst/>
              <a:ahLst/>
              <a:cxnLst/>
              <a:rect l="l" t="t" r="r" b="b"/>
              <a:pathLst>
                <a:path w="500380" h="338454">
                  <a:moveTo>
                    <a:pt x="0" y="0"/>
                  </a:moveTo>
                  <a:lnTo>
                    <a:pt x="499818" y="0"/>
                  </a:lnTo>
                  <a:lnTo>
                    <a:pt x="499818" y="338007"/>
                  </a:lnTo>
                  <a:lnTo>
                    <a:pt x="0" y="338007"/>
                  </a:lnTo>
                  <a:lnTo>
                    <a:pt x="0" y="0"/>
                  </a:lnTo>
                  <a:close/>
                </a:path>
              </a:pathLst>
            </a:custGeom>
            <a:ln w="6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2365427" y="4396181"/>
            <a:ext cx="500380" cy="179070"/>
          </a:xfrm>
          <a:prstGeom prst="rect">
            <a:avLst/>
          </a:prstGeom>
          <a:solidFill>
            <a:srgbClr val="0DC005"/>
          </a:solidFill>
        </p:spPr>
        <p:txBody>
          <a:bodyPr wrap="square" lIns="0" tIns="0" rIns="0" bIns="0" rtlCol="0" vert="horz">
            <a:spAutoFit/>
          </a:bodyPr>
          <a:lstStyle/>
          <a:p>
            <a:pPr marL="113030">
              <a:lnSpc>
                <a:spcPts val="1325"/>
              </a:lnSpc>
            </a:pPr>
            <a:r>
              <a:rPr dirty="0" sz="1150" spc="-20">
                <a:latin typeface="Calibri"/>
                <a:cs typeface="Calibri"/>
              </a:rPr>
              <a:t>DFT</a:t>
            </a:r>
            <a:r>
              <a:rPr dirty="0" sz="1000" spc="-20">
                <a:latin typeface="Calibri"/>
                <a:cs typeface="Calibri"/>
              </a:rPr>
              <a:t>-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365427" y="4574730"/>
            <a:ext cx="500380" cy="160020"/>
          </a:xfrm>
          <a:prstGeom prst="rect">
            <a:avLst/>
          </a:prstGeom>
          <a:solidFill>
            <a:srgbClr val="0DC005"/>
          </a:solidFill>
        </p:spPr>
        <p:txBody>
          <a:bodyPr wrap="square" lIns="0" tIns="0" rIns="0" bIns="0" rtlCol="0" vert="horz">
            <a:spAutoFit/>
          </a:bodyPr>
          <a:lstStyle/>
          <a:p>
            <a:pPr marL="118745">
              <a:lnSpc>
                <a:spcPts val="1180"/>
              </a:lnSpc>
            </a:pPr>
            <a:r>
              <a:rPr dirty="0" sz="1000" spc="-20">
                <a:latin typeface="Calibri"/>
                <a:cs typeface="Calibri"/>
              </a:rPr>
              <a:t>code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2962753" y="4393006"/>
            <a:ext cx="504825" cy="344805"/>
            <a:chOff x="2962753" y="4393006"/>
            <a:chExt cx="504825" cy="344805"/>
          </a:xfrm>
        </p:grpSpPr>
        <p:sp>
          <p:nvSpPr>
            <p:cNvPr id="46" name="object 46" descr=""/>
            <p:cNvSpPr/>
            <p:nvPr/>
          </p:nvSpPr>
          <p:spPr>
            <a:xfrm>
              <a:off x="2965928" y="4396181"/>
              <a:ext cx="498475" cy="338455"/>
            </a:xfrm>
            <a:custGeom>
              <a:avLst/>
              <a:gdLst/>
              <a:ahLst/>
              <a:cxnLst/>
              <a:rect l="l" t="t" r="r" b="b"/>
              <a:pathLst>
                <a:path w="498475" h="338454">
                  <a:moveTo>
                    <a:pt x="498021" y="0"/>
                  </a:moveTo>
                  <a:lnTo>
                    <a:pt x="0" y="0"/>
                  </a:lnTo>
                  <a:lnTo>
                    <a:pt x="0" y="338007"/>
                  </a:lnTo>
                  <a:lnTo>
                    <a:pt x="498021" y="338007"/>
                  </a:lnTo>
                  <a:lnTo>
                    <a:pt x="498021" y="0"/>
                  </a:lnTo>
                  <a:close/>
                </a:path>
              </a:pathLst>
            </a:custGeom>
            <a:solidFill>
              <a:srgbClr val="0DC0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965928" y="4396181"/>
              <a:ext cx="498475" cy="338455"/>
            </a:xfrm>
            <a:custGeom>
              <a:avLst/>
              <a:gdLst/>
              <a:ahLst/>
              <a:cxnLst/>
              <a:rect l="l" t="t" r="r" b="b"/>
              <a:pathLst>
                <a:path w="498475" h="338454">
                  <a:moveTo>
                    <a:pt x="0" y="0"/>
                  </a:moveTo>
                  <a:lnTo>
                    <a:pt x="498021" y="0"/>
                  </a:lnTo>
                  <a:lnTo>
                    <a:pt x="498021" y="338007"/>
                  </a:lnTo>
                  <a:lnTo>
                    <a:pt x="0" y="338007"/>
                  </a:lnTo>
                  <a:lnTo>
                    <a:pt x="0" y="0"/>
                  </a:lnTo>
                  <a:close/>
                </a:path>
              </a:pathLst>
            </a:custGeom>
            <a:ln w="6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2965928" y="4396181"/>
            <a:ext cx="498475" cy="179070"/>
          </a:xfrm>
          <a:prstGeom prst="rect">
            <a:avLst/>
          </a:prstGeom>
          <a:solidFill>
            <a:srgbClr val="0DC005"/>
          </a:solidFill>
        </p:spPr>
        <p:txBody>
          <a:bodyPr wrap="square" lIns="0" tIns="0" rIns="0" bIns="0" rtlCol="0" vert="horz">
            <a:spAutoFit/>
          </a:bodyPr>
          <a:lstStyle/>
          <a:p>
            <a:pPr marL="111760">
              <a:lnSpc>
                <a:spcPts val="1325"/>
              </a:lnSpc>
            </a:pPr>
            <a:r>
              <a:rPr dirty="0" sz="1150" spc="-20">
                <a:latin typeface="Calibri"/>
                <a:cs typeface="Calibri"/>
              </a:rPr>
              <a:t>DFT</a:t>
            </a:r>
            <a:r>
              <a:rPr dirty="0" sz="1000" spc="-20">
                <a:latin typeface="Calibri"/>
                <a:cs typeface="Calibri"/>
              </a:rPr>
              <a:t>-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965928" y="4574730"/>
            <a:ext cx="498475" cy="160020"/>
          </a:xfrm>
          <a:prstGeom prst="rect">
            <a:avLst/>
          </a:prstGeom>
          <a:solidFill>
            <a:srgbClr val="0DC005"/>
          </a:solidFill>
        </p:spPr>
        <p:txBody>
          <a:bodyPr wrap="square" lIns="0" tIns="0" rIns="0" bIns="0" rtlCol="0" vert="horz">
            <a:spAutoFit/>
          </a:bodyPr>
          <a:lstStyle/>
          <a:p>
            <a:pPr marL="117475">
              <a:lnSpc>
                <a:spcPts val="1180"/>
              </a:lnSpc>
            </a:pPr>
            <a:r>
              <a:rPr dirty="0" sz="1000" spc="-20">
                <a:latin typeface="Calibri"/>
                <a:cs typeface="Calibri"/>
              </a:rPr>
              <a:t>code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2297527" y="4842483"/>
            <a:ext cx="635635" cy="342900"/>
            <a:chOff x="2297527" y="4842483"/>
            <a:chExt cx="635635" cy="342900"/>
          </a:xfrm>
        </p:grpSpPr>
        <p:sp>
          <p:nvSpPr>
            <p:cNvPr id="51" name="object 51" descr=""/>
            <p:cNvSpPr/>
            <p:nvPr/>
          </p:nvSpPr>
          <p:spPr>
            <a:xfrm>
              <a:off x="2300702" y="4845658"/>
              <a:ext cx="629285" cy="336550"/>
            </a:xfrm>
            <a:custGeom>
              <a:avLst/>
              <a:gdLst/>
              <a:ahLst/>
              <a:cxnLst/>
              <a:rect l="l" t="t" r="r" b="b"/>
              <a:pathLst>
                <a:path w="629285" h="336550">
                  <a:moveTo>
                    <a:pt x="629268" y="0"/>
                  </a:moveTo>
                  <a:lnTo>
                    <a:pt x="0" y="0"/>
                  </a:lnTo>
                  <a:lnTo>
                    <a:pt x="0" y="336209"/>
                  </a:lnTo>
                  <a:lnTo>
                    <a:pt x="629268" y="336209"/>
                  </a:lnTo>
                  <a:lnTo>
                    <a:pt x="629268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300702" y="4845658"/>
              <a:ext cx="629285" cy="336550"/>
            </a:xfrm>
            <a:custGeom>
              <a:avLst/>
              <a:gdLst/>
              <a:ahLst/>
              <a:cxnLst/>
              <a:rect l="l" t="t" r="r" b="b"/>
              <a:pathLst>
                <a:path w="629285" h="336550">
                  <a:moveTo>
                    <a:pt x="0" y="0"/>
                  </a:moveTo>
                  <a:lnTo>
                    <a:pt x="629268" y="0"/>
                  </a:lnTo>
                  <a:lnTo>
                    <a:pt x="629268" y="336209"/>
                  </a:lnTo>
                  <a:lnTo>
                    <a:pt x="0" y="336209"/>
                  </a:lnTo>
                  <a:lnTo>
                    <a:pt x="0" y="0"/>
                  </a:lnTo>
                  <a:close/>
                </a:path>
              </a:pathLst>
            </a:custGeom>
            <a:ln w="61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2303792" y="4914615"/>
            <a:ext cx="623570" cy="1835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30"/>
              </a:spcBef>
            </a:pPr>
            <a:r>
              <a:rPr dirty="0" sz="1000" spc="-10">
                <a:latin typeface="Calibri"/>
                <a:cs typeface="Calibri"/>
              </a:rPr>
              <a:t>ERROR?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1793617" y="3937218"/>
            <a:ext cx="1856739" cy="2327275"/>
            <a:chOff x="1793617" y="3937218"/>
            <a:chExt cx="1856739" cy="2327275"/>
          </a:xfrm>
        </p:grpSpPr>
        <p:sp>
          <p:nvSpPr>
            <p:cNvPr id="55" name="object 55" descr=""/>
            <p:cNvSpPr/>
            <p:nvPr/>
          </p:nvSpPr>
          <p:spPr>
            <a:xfrm>
              <a:off x="2018385" y="4135094"/>
              <a:ext cx="1196340" cy="270510"/>
            </a:xfrm>
            <a:custGeom>
              <a:avLst/>
              <a:gdLst/>
              <a:ahLst/>
              <a:cxnLst/>
              <a:rect l="l" t="t" r="r" b="b"/>
              <a:pathLst>
                <a:path w="1196339" h="270510">
                  <a:moveTo>
                    <a:pt x="1196340" y="260705"/>
                  </a:moveTo>
                  <a:lnTo>
                    <a:pt x="1150810" y="199948"/>
                  </a:lnTo>
                  <a:lnTo>
                    <a:pt x="1145654" y="199212"/>
                  </a:lnTo>
                  <a:lnTo>
                    <a:pt x="1138364" y="204673"/>
                  </a:lnTo>
                  <a:lnTo>
                    <a:pt x="1137627" y="209842"/>
                  </a:lnTo>
                  <a:lnTo>
                    <a:pt x="1156398" y="234899"/>
                  </a:lnTo>
                  <a:lnTo>
                    <a:pt x="600151" y="0"/>
                  </a:lnTo>
                  <a:lnTo>
                    <a:pt x="596709" y="8140"/>
                  </a:lnTo>
                  <a:lnTo>
                    <a:pt x="593267" y="0"/>
                  </a:lnTo>
                  <a:lnTo>
                    <a:pt x="39903" y="234823"/>
                  </a:lnTo>
                  <a:lnTo>
                    <a:pt x="58635" y="209740"/>
                  </a:lnTo>
                  <a:lnTo>
                    <a:pt x="57886" y="204571"/>
                  </a:lnTo>
                  <a:lnTo>
                    <a:pt x="50584" y="199123"/>
                  </a:lnTo>
                  <a:lnTo>
                    <a:pt x="45427" y="199872"/>
                  </a:lnTo>
                  <a:lnTo>
                    <a:pt x="0" y="260705"/>
                  </a:lnTo>
                  <a:lnTo>
                    <a:pt x="75311" y="270306"/>
                  </a:lnTo>
                  <a:lnTo>
                    <a:pt x="79438" y="267106"/>
                  </a:lnTo>
                  <a:lnTo>
                    <a:pt x="80098" y="261899"/>
                  </a:lnTo>
                  <a:lnTo>
                    <a:pt x="80594" y="258076"/>
                  </a:lnTo>
                  <a:lnTo>
                    <a:pt x="77393" y="253949"/>
                  </a:lnTo>
                  <a:lnTo>
                    <a:pt x="46342" y="249999"/>
                  </a:lnTo>
                  <a:lnTo>
                    <a:pt x="596722" y="16446"/>
                  </a:lnTo>
                  <a:lnTo>
                    <a:pt x="1149985" y="250075"/>
                  </a:lnTo>
                  <a:lnTo>
                    <a:pt x="1118933" y="254088"/>
                  </a:lnTo>
                  <a:lnTo>
                    <a:pt x="1115758" y="258216"/>
                  </a:lnTo>
                  <a:lnTo>
                    <a:pt x="1116914" y="267246"/>
                  </a:lnTo>
                  <a:lnTo>
                    <a:pt x="1121054" y="270433"/>
                  </a:lnTo>
                  <a:lnTo>
                    <a:pt x="1186827" y="261937"/>
                  </a:lnTo>
                  <a:lnTo>
                    <a:pt x="1196340" y="260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7084" y="4734189"/>
              <a:ext cx="76504" cy="111681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793608" y="3937228"/>
              <a:ext cx="1856739" cy="2327275"/>
            </a:xfrm>
            <a:custGeom>
              <a:avLst/>
              <a:gdLst/>
              <a:ahLst/>
              <a:cxnLst/>
              <a:rect l="l" t="t" r="r" b="b"/>
              <a:pathLst>
                <a:path w="1856739" h="2327275">
                  <a:moveTo>
                    <a:pt x="821016" y="2321839"/>
                  </a:moveTo>
                  <a:lnTo>
                    <a:pt x="779335" y="2258377"/>
                  </a:lnTo>
                  <a:lnTo>
                    <a:pt x="774230" y="2257323"/>
                  </a:lnTo>
                  <a:lnTo>
                    <a:pt x="766622" y="2262314"/>
                  </a:lnTo>
                  <a:lnTo>
                    <a:pt x="765568" y="2267432"/>
                  </a:lnTo>
                  <a:lnTo>
                    <a:pt x="782751" y="2293594"/>
                  </a:lnTo>
                  <a:lnTo>
                    <a:pt x="7340" y="1907882"/>
                  </a:lnTo>
                  <a:lnTo>
                    <a:pt x="0" y="1922640"/>
                  </a:lnTo>
                  <a:lnTo>
                    <a:pt x="775411" y="2308352"/>
                  </a:lnTo>
                  <a:lnTo>
                    <a:pt x="744169" y="2310434"/>
                  </a:lnTo>
                  <a:lnTo>
                    <a:pt x="740740" y="2314359"/>
                  </a:lnTo>
                  <a:lnTo>
                    <a:pt x="741337" y="2323439"/>
                  </a:lnTo>
                  <a:lnTo>
                    <a:pt x="745274" y="2326881"/>
                  </a:lnTo>
                  <a:lnTo>
                    <a:pt x="819569" y="2321928"/>
                  </a:lnTo>
                  <a:lnTo>
                    <a:pt x="821016" y="2321839"/>
                  </a:lnTo>
                  <a:close/>
                </a:path>
                <a:path w="1856739" h="2327275">
                  <a:moveTo>
                    <a:pt x="821309" y="908621"/>
                  </a:moveTo>
                  <a:lnTo>
                    <a:pt x="763892" y="858951"/>
                  </a:lnTo>
                  <a:lnTo>
                    <a:pt x="758685" y="859332"/>
                  </a:lnTo>
                  <a:lnTo>
                    <a:pt x="752729" y="866216"/>
                  </a:lnTo>
                  <a:lnTo>
                    <a:pt x="753110" y="871410"/>
                  </a:lnTo>
                  <a:lnTo>
                    <a:pt x="776782" y="891895"/>
                  </a:lnTo>
                  <a:lnTo>
                    <a:pt x="226326" y="788860"/>
                  </a:lnTo>
                  <a:lnTo>
                    <a:pt x="223304" y="805065"/>
                  </a:lnTo>
                  <a:lnTo>
                    <a:pt x="773760" y="908100"/>
                  </a:lnTo>
                  <a:lnTo>
                    <a:pt x="744270" y="918629"/>
                  </a:lnTo>
                  <a:lnTo>
                    <a:pt x="742035" y="923340"/>
                  </a:lnTo>
                  <a:lnTo>
                    <a:pt x="745096" y="931913"/>
                  </a:lnTo>
                  <a:lnTo>
                    <a:pt x="749808" y="934148"/>
                  </a:lnTo>
                  <a:lnTo>
                    <a:pt x="807046" y="913701"/>
                  </a:lnTo>
                  <a:lnTo>
                    <a:pt x="821309" y="908621"/>
                  </a:lnTo>
                  <a:close/>
                </a:path>
                <a:path w="1856739" h="2327275">
                  <a:moveTo>
                    <a:pt x="860044" y="2238108"/>
                  </a:moveTo>
                  <a:lnTo>
                    <a:pt x="858723" y="2233066"/>
                  </a:lnTo>
                  <a:lnTo>
                    <a:pt x="850861" y="2228469"/>
                  </a:lnTo>
                  <a:lnTo>
                    <a:pt x="845820" y="2229789"/>
                  </a:lnTo>
                  <a:lnTo>
                    <a:pt x="830021" y="2256802"/>
                  </a:lnTo>
                  <a:lnTo>
                    <a:pt x="830364" y="1915274"/>
                  </a:lnTo>
                  <a:lnTo>
                    <a:pt x="813892" y="1915261"/>
                  </a:lnTo>
                  <a:lnTo>
                    <a:pt x="813536" y="2256802"/>
                  </a:lnTo>
                  <a:lnTo>
                    <a:pt x="797788" y="2229739"/>
                  </a:lnTo>
                  <a:lnTo>
                    <a:pt x="792734" y="2228405"/>
                  </a:lnTo>
                  <a:lnTo>
                    <a:pt x="784872" y="2232990"/>
                  </a:lnTo>
                  <a:lnTo>
                    <a:pt x="783539" y="2238032"/>
                  </a:lnTo>
                  <a:lnTo>
                    <a:pt x="821728" y="2303640"/>
                  </a:lnTo>
                  <a:lnTo>
                    <a:pt x="831278" y="2287295"/>
                  </a:lnTo>
                  <a:lnTo>
                    <a:pt x="860044" y="2238108"/>
                  </a:lnTo>
                  <a:close/>
                </a:path>
                <a:path w="1856739" h="2327275">
                  <a:moveTo>
                    <a:pt x="1422590" y="805065"/>
                  </a:moveTo>
                  <a:lnTo>
                    <a:pt x="1419580" y="788860"/>
                  </a:lnTo>
                  <a:lnTo>
                    <a:pt x="866216" y="891933"/>
                  </a:lnTo>
                  <a:lnTo>
                    <a:pt x="889914" y="871474"/>
                  </a:lnTo>
                  <a:lnTo>
                    <a:pt x="890295" y="866267"/>
                  </a:lnTo>
                  <a:lnTo>
                    <a:pt x="884351" y="859383"/>
                  </a:lnTo>
                  <a:lnTo>
                    <a:pt x="879144" y="859002"/>
                  </a:lnTo>
                  <a:lnTo>
                    <a:pt x="821690" y="908621"/>
                  </a:lnTo>
                  <a:lnTo>
                    <a:pt x="893152" y="934212"/>
                  </a:lnTo>
                  <a:lnTo>
                    <a:pt x="897877" y="931989"/>
                  </a:lnTo>
                  <a:lnTo>
                    <a:pt x="900938" y="923417"/>
                  </a:lnTo>
                  <a:lnTo>
                    <a:pt x="898715" y="918692"/>
                  </a:lnTo>
                  <a:lnTo>
                    <a:pt x="884821" y="913726"/>
                  </a:lnTo>
                  <a:lnTo>
                    <a:pt x="869238" y="908138"/>
                  </a:lnTo>
                  <a:lnTo>
                    <a:pt x="1422590" y="805065"/>
                  </a:lnTo>
                  <a:close/>
                </a:path>
                <a:path w="1856739" h="2327275">
                  <a:moveTo>
                    <a:pt x="1640903" y="1577251"/>
                  </a:moveTo>
                  <a:lnTo>
                    <a:pt x="1594535" y="1517142"/>
                  </a:lnTo>
                  <a:lnTo>
                    <a:pt x="1589354" y="1516468"/>
                  </a:lnTo>
                  <a:lnTo>
                    <a:pt x="1582153" y="1522031"/>
                  </a:lnTo>
                  <a:lnTo>
                    <a:pt x="1581480" y="1527200"/>
                  </a:lnTo>
                  <a:lnTo>
                    <a:pt x="1600606" y="1551990"/>
                  </a:lnTo>
                  <a:lnTo>
                    <a:pt x="824826" y="1237005"/>
                  </a:lnTo>
                  <a:lnTo>
                    <a:pt x="821715" y="1244650"/>
                  </a:lnTo>
                  <a:lnTo>
                    <a:pt x="820978" y="1244650"/>
                  </a:lnTo>
                  <a:lnTo>
                    <a:pt x="817880" y="1237018"/>
                  </a:lnTo>
                  <a:lnTo>
                    <a:pt x="43916" y="1551965"/>
                  </a:lnTo>
                  <a:lnTo>
                    <a:pt x="63017" y="1527162"/>
                  </a:lnTo>
                  <a:lnTo>
                    <a:pt x="62344" y="1521980"/>
                  </a:lnTo>
                  <a:lnTo>
                    <a:pt x="55130" y="1516430"/>
                  </a:lnTo>
                  <a:lnTo>
                    <a:pt x="49961" y="1517103"/>
                  </a:lnTo>
                  <a:lnTo>
                    <a:pt x="3632" y="1577251"/>
                  </a:lnTo>
                  <a:lnTo>
                    <a:pt x="78790" y="1587969"/>
                  </a:lnTo>
                  <a:lnTo>
                    <a:pt x="82969" y="1584833"/>
                  </a:lnTo>
                  <a:lnTo>
                    <a:pt x="83832" y="1578724"/>
                  </a:lnTo>
                  <a:lnTo>
                    <a:pt x="84251" y="1575816"/>
                  </a:lnTo>
                  <a:lnTo>
                    <a:pt x="81114" y="1571650"/>
                  </a:lnTo>
                  <a:lnTo>
                    <a:pt x="50126" y="1567230"/>
                  </a:lnTo>
                  <a:lnTo>
                    <a:pt x="813485" y="1256601"/>
                  </a:lnTo>
                  <a:lnTo>
                    <a:pt x="813485" y="1530438"/>
                  </a:lnTo>
                  <a:lnTo>
                    <a:pt x="797699" y="1503400"/>
                  </a:lnTo>
                  <a:lnTo>
                    <a:pt x="792657" y="1502067"/>
                  </a:lnTo>
                  <a:lnTo>
                    <a:pt x="784796" y="1506651"/>
                  </a:lnTo>
                  <a:lnTo>
                    <a:pt x="783475" y="1511693"/>
                  </a:lnTo>
                  <a:lnTo>
                    <a:pt x="821728" y="1577276"/>
                  </a:lnTo>
                  <a:lnTo>
                    <a:pt x="831265" y="1560918"/>
                  </a:lnTo>
                  <a:lnTo>
                    <a:pt x="859980" y="1511693"/>
                  </a:lnTo>
                  <a:lnTo>
                    <a:pt x="858647" y="1506651"/>
                  </a:lnTo>
                  <a:lnTo>
                    <a:pt x="850785" y="1502067"/>
                  </a:lnTo>
                  <a:lnTo>
                    <a:pt x="845743" y="1503400"/>
                  </a:lnTo>
                  <a:lnTo>
                    <a:pt x="829957" y="1530438"/>
                  </a:lnTo>
                  <a:lnTo>
                    <a:pt x="829957" y="1256893"/>
                  </a:lnTo>
                  <a:lnTo>
                    <a:pt x="1594408" y="1567268"/>
                  </a:lnTo>
                  <a:lnTo>
                    <a:pt x="1563408" y="1571713"/>
                  </a:lnTo>
                  <a:lnTo>
                    <a:pt x="1560283" y="1575879"/>
                  </a:lnTo>
                  <a:lnTo>
                    <a:pt x="1561579" y="1584896"/>
                  </a:lnTo>
                  <a:lnTo>
                    <a:pt x="1565744" y="1588020"/>
                  </a:lnTo>
                  <a:lnTo>
                    <a:pt x="1630565" y="1578737"/>
                  </a:lnTo>
                  <a:lnTo>
                    <a:pt x="1640903" y="1577251"/>
                  </a:lnTo>
                  <a:close/>
                </a:path>
                <a:path w="1856739" h="2327275">
                  <a:moveTo>
                    <a:pt x="1644523" y="1922653"/>
                  </a:moveTo>
                  <a:lnTo>
                    <a:pt x="1637195" y="1907882"/>
                  </a:lnTo>
                  <a:lnTo>
                    <a:pt x="859980" y="2293632"/>
                  </a:lnTo>
                  <a:lnTo>
                    <a:pt x="877189" y="2267483"/>
                  </a:lnTo>
                  <a:lnTo>
                    <a:pt x="876134" y="2262365"/>
                  </a:lnTo>
                  <a:lnTo>
                    <a:pt x="868527" y="2257361"/>
                  </a:lnTo>
                  <a:lnTo>
                    <a:pt x="863422" y="2258415"/>
                  </a:lnTo>
                  <a:lnTo>
                    <a:pt x="821690" y="2321839"/>
                  </a:lnTo>
                  <a:lnTo>
                    <a:pt x="897432" y="2326944"/>
                  </a:lnTo>
                  <a:lnTo>
                    <a:pt x="901357" y="2323515"/>
                  </a:lnTo>
                  <a:lnTo>
                    <a:pt x="901471" y="2321941"/>
                  </a:lnTo>
                  <a:lnTo>
                    <a:pt x="901979" y="2314435"/>
                  </a:lnTo>
                  <a:lnTo>
                    <a:pt x="898537" y="2310498"/>
                  </a:lnTo>
                  <a:lnTo>
                    <a:pt x="867308" y="2308390"/>
                  </a:lnTo>
                  <a:lnTo>
                    <a:pt x="1644523" y="1922653"/>
                  </a:lnTo>
                  <a:close/>
                </a:path>
                <a:path w="1856739" h="2327275">
                  <a:moveTo>
                    <a:pt x="1856244" y="33693"/>
                  </a:moveTo>
                  <a:lnTo>
                    <a:pt x="1852549" y="30010"/>
                  </a:lnTo>
                  <a:lnTo>
                    <a:pt x="1216723" y="30010"/>
                  </a:lnTo>
                  <a:lnTo>
                    <a:pt x="1243774" y="14236"/>
                  </a:lnTo>
                  <a:lnTo>
                    <a:pt x="1245095" y="9182"/>
                  </a:lnTo>
                  <a:lnTo>
                    <a:pt x="1240510" y="1320"/>
                  </a:lnTo>
                  <a:lnTo>
                    <a:pt x="1235468" y="0"/>
                  </a:lnTo>
                  <a:lnTo>
                    <a:pt x="1169885" y="38252"/>
                  </a:lnTo>
                  <a:lnTo>
                    <a:pt x="1235468" y="76504"/>
                  </a:lnTo>
                  <a:lnTo>
                    <a:pt x="1240510" y="75171"/>
                  </a:lnTo>
                  <a:lnTo>
                    <a:pt x="1245095" y="67310"/>
                  </a:lnTo>
                  <a:lnTo>
                    <a:pt x="1243774" y="62268"/>
                  </a:lnTo>
                  <a:lnTo>
                    <a:pt x="1216723" y="46482"/>
                  </a:lnTo>
                  <a:lnTo>
                    <a:pt x="1839760" y="46482"/>
                  </a:lnTo>
                  <a:lnTo>
                    <a:pt x="1839760" y="1069009"/>
                  </a:lnTo>
                  <a:lnTo>
                    <a:pt x="1136357" y="1069009"/>
                  </a:lnTo>
                  <a:lnTo>
                    <a:pt x="1136357" y="1085494"/>
                  </a:lnTo>
                  <a:lnTo>
                    <a:pt x="1852549" y="1085494"/>
                  </a:lnTo>
                  <a:lnTo>
                    <a:pt x="1856244" y="1081811"/>
                  </a:lnTo>
                  <a:lnTo>
                    <a:pt x="1856244" y="1077252"/>
                  </a:lnTo>
                  <a:lnTo>
                    <a:pt x="1856244" y="1069009"/>
                  </a:lnTo>
                  <a:lnTo>
                    <a:pt x="1856244" y="46482"/>
                  </a:lnTo>
                  <a:lnTo>
                    <a:pt x="1856244" y="38252"/>
                  </a:lnTo>
                  <a:lnTo>
                    <a:pt x="1856244" y="336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58877" y="3344164"/>
            <a:ext cx="28340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autonomous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materials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framework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9" name="object 5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10870" y="1537481"/>
            <a:ext cx="7235742" cy="4011555"/>
          </a:xfrm>
          <a:prstGeom prst="rect">
            <a:avLst/>
          </a:prstGeom>
        </p:spPr>
      </p:pic>
      <p:sp>
        <p:nvSpPr>
          <p:cNvPr id="60" name="object 60" descr=""/>
          <p:cNvSpPr txBox="1"/>
          <p:nvPr/>
        </p:nvSpPr>
        <p:spPr>
          <a:xfrm>
            <a:off x="2629698" y="2672595"/>
            <a:ext cx="1100455" cy="31813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254"/>
              </a:spcBef>
            </a:pPr>
            <a:r>
              <a:rPr dirty="0" sz="1500" spc="-40">
                <a:latin typeface="Calibri"/>
                <a:cs typeface="Calibri"/>
              </a:rPr>
              <a:t>BZ-</a:t>
            </a:r>
            <a:r>
              <a:rPr dirty="0" sz="1500" spc="-10">
                <a:latin typeface="Calibri"/>
                <a:cs typeface="Calibri"/>
              </a:rPr>
              <a:t>standard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883350" y="3479166"/>
            <a:ext cx="3091180" cy="83121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wrap="square" lIns="0" tIns="19685" rIns="0" bIns="0" rtlCol="0" vert="horz">
            <a:spAutoFit/>
          </a:bodyPr>
          <a:lstStyle/>
          <a:p>
            <a:pPr marL="213360">
              <a:lnSpc>
                <a:spcPct val="100000"/>
              </a:lnSpc>
              <a:spcBef>
                <a:spcPts val="155"/>
              </a:spcBef>
            </a:pPr>
            <a:r>
              <a:rPr dirty="0" sz="2400">
                <a:latin typeface="Calibri"/>
                <a:cs typeface="Calibri"/>
              </a:rPr>
              <a:t>3.5+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million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materials</a:t>
            </a:r>
            <a:endParaRPr sz="2400">
              <a:latin typeface="Calibri"/>
              <a:cs typeface="Calibri"/>
            </a:endParaRPr>
          </a:p>
          <a:p>
            <a:pPr marL="106045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latin typeface="Calibri"/>
                <a:cs typeface="Calibri"/>
              </a:rPr>
              <a:t>730+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million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properties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2" name="object 6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70905" y="5670847"/>
            <a:ext cx="2115671" cy="914399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85547" y="5681636"/>
            <a:ext cx="2115670" cy="914400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56264" y="5670847"/>
            <a:ext cx="2115671" cy="914399"/>
          </a:xfrm>
          <a:prstGeom prst="rect">
            <a:avLst/>
          </a:prstGeom>
        </p:spPr>
      </p:pic>
      <p:sp>
        <p:nvSpPr>
          <p:cNvPr id="65" name="object 65" descr=""/>
          <p:cNvSpPr txBox="1"/>
          <p:nvPr/>
        </p:nvSpPr>
        <p:spPr>
          <a:xfrm>
            <a:off x="5511835" y="6483162"/>
            <a:ext cx="1505585" cy="31813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250"/>
              </a:spcBef>
            </a:pPr>
            <a:r>
              <a:rPr dirty="0" sz="1500" spc="-10">
                <a:latin typeface="Calibri"/>
                <a:cs typeface="Calibri"/>
              </a:rPr>
              <a:t>machine</a:t>
            </a:r>
            <a:r>
              <a:rPr dirty="0" sz="1500" spc="-7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learning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552795" y="6472371"/>
            <a:ext cx="1751964" cy="31813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265"/>
              </a:spcBef>
            </a:pPr>
            <a:r>
              <a:rPr dirty="0" sz="1500" spc="-20">
                <a:latin typeface="Calibri"/>
                <a:cs typeface="Calibri"/>
              </a:rPr>
              <a:t>structure </a:t>
            </a:r>
            <a:r>
              <a:rPr dirty="0" sz="1500" spc="-10">
                <a:latin typeface="Calibri"/>
                <a:cs typeface="Calibri"/>
              </a:rPr>
              <a:t>generation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696592" y="6472371"/>
            <a:ext cx="1798955" cy="31813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265"/>
              </a:spcBef>
            </a:pPr>
            <a:r>
              <a:rPr dirty="0" sz="1500" spc="-20">
                <a:latin typeface="Calibri"/>
                <a:cs typeface="Calibri"/>
              </a:rPr>
              <a:t>stability </a:t>
            </a:r>
            <a:r>
              <a:rPr dirty="0" sz="1500">
                <a:latin typeface="Calibri"/>
                <a:cs typeface="Calibri"/>
              </a:rPr>
              <a:t>+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formability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0" y="-156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399"/>
                </a:lnTo>
                <a:lnTo>
                  <a:pt x="12192000" y="7873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76550">
              <a:lnSpc>
                <a:spcPct val="100000"/>
              </a:lnSpc>
              <a:spcBef>
                <a:spcPts val="100"/>
              </a:spcBef>
            </a:pPr>
            <a:r>
              <a:rPr dirty="0"/>
              <a:t>AFLOW:</a:t>
            </a:r>
            <a:r>
              <a:rPr dirty="0" spc="-110"/>
              <a:t> </a:t>
            </a:r>
            <a:r>
              <a:rPr dirty="0"/>
              <a:t>aflow++</a:t>
            </a:r>
            <a:r>
              <a:rPr dirty="0" spc="-105"/>
              <a:t> </a:t>
            </a:r>
            <a:r>
              <a:rPr dirty="0"/>
              <a:t>and</a:t>
            </a:r>
            <a:r>
              <a:rPr dirty="0" spc="-95"/>
              <a:t> </a:t>
            </a:r>
            <a:r>
              <a:rPr dirty="0" spc="-10"/>
              <a:t>aflow.org</a:t>
            </a:r>
          </a:p>
        </p:txBody>
      </p:sp>
      <p:sp>
        <p:nvSpPr>
          <p:cNvPr id="70" name="object 70" descr=""/>
          <p:cNvSpPr txBox="1"/>
          <p:nvPr/>
        </p:nvSpPr>
        <p:spPr>
          <a:xfrm>
            <a:off x="11931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1708" y="3889608"/>
            <a:ext cx="5852160" cy="28651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R="71755">
              <a:lnSpc>
                <a:spcPts val="2275"/>
              </a:lnSpc>
            </a:pPr>
            <a:r>
              <a:rPr dirty="0" sz="1900" b="1">
                <a:latin typeface="Calibri"/>
                <a:cs typeface="Calibri"/>
              </a:rPr>
              <a:t>2</a:t>
            </a:r>
            <a:r>
              <a:rPr dirty="0" sz="1900" spc="-45" b="1">
                <a:latin typeface="Calibri"/>
                <a:cs typeface="Calibri"/>
              </a:rPr>
              <a:t> </a:t>
            </a:r>
            <a:r>
              <a:rPr dirty="0" sz="1900" spc="-30" b="1">
                <a:latin typeface="Calibri"/>
                <a:cs typeface="Calibri"/>
              </a:rPr>
              <a:t>Co-</a:t>
            </a:r>
            <a:r>
              <a:rPr dirty="0" sz="1900" spc="-10" b="1">
                <a:latin typeface="Calibri"/>
                <a:cs typeface="Calibri"/>
              </a:rPr>
              <a:t>based</a:t>
            </a:r>
            <a:r>
              <a:rPr dirty="0" sz="1900" spc="-45" b="1"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superalloys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00"/>
              </a:spcBef>
            </a:pPr>
            <a:endParaRPr sz="1900">
              <a:latin typeface="Calibri"/>
              <a:cs typeface="Calibri"/>
            </a:endParaRPr>
          </a:p>
          <a:p>
            <a:pPr algn="ctr" marR="154940">
              <a:lnSpc>
                <a:spcPct val="100000"/>
              </a:lnSpc>
              <a:spcBef>
                <a:spcPts val="5"/>
              </a:spcBef>
            </a:pPr>
            <a:r>
              <a:rPr dirty="0" sz="1300">
                <a:latin typeface="Calibri"/>
                <a:cs typeface="Calibri"/>
              </a:rPr>
              <a:t>Acta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122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438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</a:t>
            </a:r>
            <a:r>
              <a:rPr dirty="0" sz="1300">
                <a:solidFill>
                  <a:srgbClr val="0070C0"/>
                </a:solidFill>
                <a:latin typeface="Calibri"/>
                <a:cs typeface="Calibri"/>
              </a:rPr>
              <a:t>2017</a:t>
            </a:r>
            <a:r>
              <a:rPr dirty="0" sz="1300">
                <a:latin typeface="Calibri"/>
                <a:cs typeface="Calibri"/>
              </a:rPr>
              <a:t>);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Acta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151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137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(2018)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72864" y="959504"/>
            <a:ext cx="5852160" cy="28651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algn="ctr" marR="85725">
              <a:lnSpc>
                <a:spcPct val="100000"/>
              </a:lnSpc>
              <a:spcBef>
                <a:spcPts val="190"/>
              </a:spcBef>
            </a:pPr>
            <a:r>
              <a:rPr dirty="0" sz="1900" b="1">
                <a:latin typeface="Calibri"/>
                <a:cs typeface="Calibri"/>
              </a:rPr>
              <a:t>10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spc="-30" b="1">
                <a:latin typeface="Calibri"/>
                <a:cs typeface="Calibri"/>
              </a:rPr>
              <a:t>high-</a:t>
            </a:r>
            <a:r>
              <a:rPr dirty="0" sz="1900" spc="-25" b="1">
                <a:latin typeface="Calibri"/>
                <a:cs typeface="Calibri"/>
              </a:rPr>
              <a:t>entropy</a:t>
            </a:r>
            <a:r>
              <a:rPr dirty="0" sz="1900" spc="-20" b="1">
                <a:latin typeface="Calibri"/>
                <a:cs typeface="Calibri"/>
              </a:rPr>
              <a:t> </a:t>
            </a:r>
            <a:r>
              <a:rPr dirty="0" sz="1900" spc="-30" b="1">
                <a:latin typeface="Calibri"/>
                <a:cs typeface="Calibri"/>
              </a:rPr>
              <a:t>high-</a:t>
            </a:r>
            <a:r>
              <a:rPr dirty="0" sz="1900" spc="-25" b="1">
                <a:latin typeface="Calibri"/>
                <a:cs typeface="Calibri"/>
              </a:rPr>
              <a:t>hardness</a:t>
            </a:r>
            <a:r>
              <a:rPr dirty="0" sz="1900" spc="-10" b="1">
                <a:latin typeface="Calibri"/>
                <a:cs typeface="Calibri"/>
              </a:rPr>
              <a:t> carbides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89"/>
              </a:spcBef>
            </a:pPr>
            <a:endParaRPr sz="1900">
              <a:latin typeface="Calibri"/>
              <a:cs typeface="Calibri"/>
            </a:endParaRPr>
          </a:p>
          <a:p>
            <a:pPr algn="ctr" marR="134620">
              <a:lnSpc>
                <a:spcPct val="100000"/>
              </a:lnSpc>
            </a:pPr>
            <a:r>
              <a:rPr dirty="0" sz="1300">
                <a:latin typeface="Calibri"/>
                <a:cs typeface="Calibri"/>
              </a:rPr>
              <a:t>Nat.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Commun.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9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4980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</a:t>
            </a:r>
            <a:r>
              <a:rPr dirty="0" sz="1300">
                <a:solidFill>
                  <a:srgbClr val="0070C0"/>
                </a:solidFill>
                <a:latin typeface="Calibri"/>
                <a:cs typeface="Calibri"/>
              </a:rPr>
              <a:t>2018</a:t>
            </a:r>
            <a:r>
              <a:rPr dirty="0" sz="1300">
                <a:latin typeface="Calibri"/>
                <a:cs typeface="Calibri"/>
              </a:rPr>
              <a:t>);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npj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6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42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</a:t>
            </a:r>
            <a:r>
              <a:rPr dirty="0" sz="1300" spc="-10">
                <a:solidFill>
                  <a:srgbClr val="0070C0"/>
                </a:solidFill>
                <a:latin typeface="Calibri"/>
                <a:cs typeface="Calibri"/>
              </a:rPr>
              <a:t>2020</a:t>
            </a:r>
            <a:r>
              <a:rPr dirty="0" sz="1300" spc="-10"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403674" y="1567945"/>
            <a:ext cx="2482215" cy="1403985"/>
            <a:chOff x="3403674" y="1567945"/>
            <a:chExt cx="2482215" cy="1403985"/>
          </a:xfrm>
        </p:grpSpPr>
        <p:sp>
          <p:nvSpPr>
            <p:cNvPr id="5" name="object 5" descr=""/>
            <p:cNvSpPr/>
            <p:nvPr/>
          </p:nvSpPr>
          <p:spPr>
            <a:xfrm>
              <a:off x="3403674" y="1850135"/>
              <a:ext cx="2308225" cy="841375"/>
            </a:xfrm>
            <a:custGeom>
              <a:avLst/>
              <a:gdLst/>
              <a:ahLst/>
              <a:cxnLst/>
              <a:rect l="l" t="t" r="r" b="b"/>
              <a:pathLst>
                <a:path w="2308225" h="841375">
                  <a:moveTo>
                    <a:pt x="0" y="841248"/>
                  </a:moveTo>
                  <a:lnTo>
                    <a:pt x="130635" y="841248"/>
                  </a:lnTo>
                </a:path>
                <a:path w="2308225" h="841375">
                  <a:moveTo>
                    <a:pt x="304816" y="841248"/>
                  </a:moveTo>
                  <a:lnTo>
                    <a:pt x="1001542" y="841248"/>
                  </a:lnTo>
                </a:path>
                <a:path w="2308225" h="841375">
                  <a:moveTo>
                    <a:pt x="1175722" y="841248"/>
                  </a:moveTo>
                  <a:lnTo>
                    <a:pt x="1872447" y="841248"/>
                  </a:lnTo>
                </a:path>
                <a:path w="2308225" h="841375">
                  <a:moveTo>
                    <a:pt x="2046627" y="841248"/>
                  </a:moveTo>
                  <a:lnTo>
                    <a:pt x="2307899" y="841248"/>
                  </a:lnTo>
                </a:path>
                <a:path w="2308225" h="841375">
                  <a:moveTo>
                    <a:pt x="304816" y="560832"/>
                  </a:moveTo>
                  <a:lnTo>
                    <a:pt x="1001542" y="560832"/>
                  </a:lnTo>
                </a:path>
                <a:path w="2308225" h="841375">
                  <a:moveTo>
                    <a:pt x="1175722" y="560832"/>
                  </a:moveTo>
                  <a:lnTo>
                    <a:pt x="1872447" y="560832"/>
                  </a:lnTo>
                </a:path>
                <a:path w="2308225" h="841375">
                  <a:moveTo>
                    <a:pt x="0" y="560832"/>
                  </a:moveTo>
                  <a:lnTo>
                    <a:pt x="130635" y="560832"/>
                  </a:lnTo>
                </a:path>
                <a:path w="2308225" h="841375">
                  <a:moveTo>
                    <a:pt x="2046627" y="560832"/>
                  </a:moveTo>
                  <a:lnTo>
                    <a:pt x="2307899" y="560832"/>
                  </a:lnTo>
                </a:path>
                <a:path w="2308225" h="841375">
                  <a:moveTo>
                    <a:pt x="304816" y="280416"/>
                  </a:moveTo>
                  <a:lnTo>
                    <a:pt x="1001542" y="280416"/>
                  </a:lnTo>
                </a:path>
                <a:path w="2308225" h="841375">
                  <a:moveTo>
                    <a:pt x="1175722" y="280416"/>
                  </a:moveTo>
                  <a:lnTo>
                    <a:pt x="1872447" y="280416"/>
                  </a:lnTo>
                </a:path>
                <a:path w="2308225" h="841375">
                  <a:moveTo>
                    <a:pt x="0" y="280416"/>
                  </a:moveTo>
                  <a:lnTo>
                    <a:pt x="130635" y="280416"/>
                  </a:lnTo>
                </a:path>
                <a:path w="2308225" h="841375">
                  <a:moveTo>
                    <a:pt x="2046627" y="280416"/>
                  </a:moveTo>
                  <a:lnTo>
                    <a:pt x="2307899" y="280416"/>
                  </a:lnTo>
                </a:path>
                <a:path w="2308225" h="841375">
                  <a:moveTo>
                    <a:pt x="0" y="0"/>
                  </a:moveTo>
                  <a:lnTo>
                    <a:pt x="130635" y="0"/>
                  </a:lnTo>
                </a:path>
                <a:path w="2308225" h="841375">
                  <a:moveTo>
                    <a:pt x="304816" y="0"/>
                  </a:moveTo>
                  <a:lnTo>
                    <a:pt x="1872447" y="0"/>
                  </a:lnTo>
                </a:path>
              </a:pathLst>
            </a:custGeom>
            <a:ln w="9525">
              <a:solidFill>
                <a:srgbClr val="E0E5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9763" y="1924583"/>
              <a:ext cx="174181" cy="104721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5217" y="1902941"/>
              <a:ext cx="174180" cy="106885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4310" y="1574143"/>
              <a:ext cx="174180" cy="13976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1574" y="1870505"/>
              <a:ext cx="174181" cy="110129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6122" y="1567945"/>
              <a:ext cx="174180" cy="140385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0668" y="1567945"/>
              <a:ext cx="174181" cy="140385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9763" y="1604524"/>
              <a:ext cx="174181" cy="32005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5217" y="1601622"/>
              <a:ext cx="174180" cy="30131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1574" y="1592238"/>
              <a:ext cx="174181" cy="27826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9763" y="1567945"/>
              <a:ext cx="174181" cy="3657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5217" y="1567945"/>
              <a:ext cx="174180" cy="3367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1574" y="1567945"/>
              <a:ext cx="174181" cy="24292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27898" y="3342354"/>
            <a:ext cx="62751" cy="6275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77671" y="3342354"/>
            <a:ext cx="62751" cy="6275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31444" y="3342354"/>
            <a:ext cx="62750" cy="6275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8704" y="1658111"/>
            <a:ext cx="2590800" cy="1380744"/>
          </a:xfrm>
          <a:prstGeom prst="rect">
            <a:avLst/>
          </a:prstGeom>
        </p:spPr>
      </p:pic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146695" y="953154"/>
          <a:ext cx="5941060" cy="2861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265"/>
                <a:gridCol w="577215"/>
                <a:gridCol w="488315"/>
                <a:gridCol w="363854"/>
                <a:gridCol w="1351914"/>
                <a:gridCol w="1776730"/>
                <a:gridCol w="269875"/>
                <a:gridCol w="132714"/>
                <a:gridCol w="302895"/>
                <a:gridCol w="119379"/>
              </a:tblGrid>
              <a:tr h="608330">
                <a:tc gridSpan="10">
                  <a:txBody>
                    <a:bodyPr/>
                    <a:lstStyle/>
                    <a:p>
                      <a:pPr algn="ctr" marR="6921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900" b="1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9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900" spc="-40" b="1">
                          <a:latin typeface="Calibri"/>
                          <a:cs typeface="Calibri"/>
                        </a:rPr>
                        <a:t>rare-</a:t>
                      </a:r>
                      <a:r>
                        <a:rPr dirty="0" sz="1900" spc="-35" b="1">
                          <a:latin typeface="Calibri"/>
                          <a:cs typeface="Calibri"/>
                        </a:rPr>
                        <a:t>earth-</a:t>
                      </a:r>
                      <a:r>
                        <a:rPr dirty="0" sz="1900" spc="-10" b="1">
                          <a:latin typeface="Calibri"/>
                          <a:cs typeface="Calibri"/>
                        </a:rPr>
                        <a:t>free</a:t>
                      </a:r>
                      <a:r>
                        <a:rPr dirty="0" sz="19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900" spc="-10" b="1">
                          <a:latin typeface="Calibri"/>
                          <a:cs typeface="Calibri"/>
                        </a:rPr>
                        <a:t>magnets</a:t>
                      </a:r>
                      <a:endParaRPr sz="1900">
                        <a:latin typeface="Calibri"/>
                        <a:cs typeface="Calibri"/>
                      </a:endParaRPr>
                    </a:p>
                    <a:p>
                      <a:pPr algn="ctr" marL="257810">
                        <a:lnSpc>
                          <a:spcPct val="100000"/>
                        </a:lnSpc>
                        <a:spcBef>
                          <a:spcPts val="625"/>
                        </a:spcBef>
                        <a:tabLst>
                          <a:tab pos="1428115" algn="l"/>
                          <a:tab pos="2078355" algn="l"/>
                          <a:tab pos="3274695" algn="l"/>
                        </a:tabLst>
                      </a:pPr>
                      <a:r>
                        <a:rPr dirty="0" baseline="-32407" sz="180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3%</a:t>
                      </a:r>
                      <a:r>
                        <a:rPr dirty="0" baseline="-32407" sz="1800" spc="-6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-30092" sz="1800" spc="-37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1%</a:t>
                      </a:r>
                      <a:r>
                        <a:rPr dirty="0" baseline="-30092" sz="180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baseline="-55555" sz="1950" spc="-30">
                          <a:latin typeface="Calibri"/>
                          <a:cs typeface="Calibri"/>
                        </a:rPr>
                        <a:t>2010</a:t>
                      </a:r>
                      <a:r>
                        <a:rPr dirty="0" baseline="-55555" sz="195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baseline="-40123" sz="1350" spc="-3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100%</a:t>
                      </a:r>
                      <a:r>
                        <a:rPr dirty="0" baseline="-40123" sz="135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NdFeB</a:t>
                      </a:r>
                      <a:r>
                        <a:rPr dirty="0" sz="13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output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194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209">
                        <a:lnSpc>
                          <a:spcPct val="100000"/>
                        </a:lnSpc>
                      </a:pPr>
                      <a:r>
                        <a:rPr dirty="0" sz="1200" spc="-25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34%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3716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99695">
                        <a:lnSpc>
                          <a:spcPct val="100000"/>
                        </a:lnSpc>
                      </a:pPr>
                      <a:r>
                        <a:rPr dirty="0" sz="900" spc="-25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80%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99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60%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9850"/>
                </a:tc>
                <a:tc gridSpan="2"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rowSpan="9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716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5715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rowSpan="8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</a:tr>
              <a:tr h="1346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716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5715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</a:tr>
              <a:tr h="1454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r" marR="99695">
                        <a:lnSpc>
                          <a:spcPts val="1010"/>
                        </a:lnSpc>
                        <a:spcBef>
                          <a:spcPts val="509"/>
                        </a:spcBef>
                      </a:pPr>
                      <a:r>
                        <a:rPr dirty="0" sz="900" spc="-25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40%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4769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5715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</a:tr>
              <a:tr h="596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769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5715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4380">
                        <a:lnSpc>
                          <a:spcPts val="1200"/>
                        </a:lnSpc>
                      </a:pPr>
                      <a:r>
                        <a:rPr dirty="0" sz="1200" spc="-25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62%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5715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</a:tr>
              <a:tr h="5524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r" marR="99695">
                        <a:lnSpc>
                          <a:spcPts val="905"/>
                        </a:lnSpc>
                      </a:pPr>
                      <a:r>
                        <a:rPr dirty="0" sz="900" spc="-25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5715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5715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ts val="515"/>
                        </a:lnSpc>
                        <a:spcBef>
                          <a:spcPts val="509"/>
                        </a:spcBef>
                      </a:pPr>
                      <a:r>
                        <a:rPr dirty="0" sz="900" spc="-25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4769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57150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E0E5EB"/>
                      </a:solidFill>
                      <a:prstDash val="solid"/>
                    </a:lnT>
                    <a:lnB w="9525">
                      <a:solidFill>
                        <a:srgbClr val="E0E5EB"/>
                      </a:solidFill>
                      <a:prstDash val="solid"/>
                    </a:lnB>
                  </a:tcPr>
                </a:tc>
              </a:tr>
              <a:tr h="27114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453515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889125" algn="l"/>
                          <a:tab pos="2324100" algn="l"/>
                          <a:tab pos="2759710" algn="l"/>
                        </a:tabLst>
                      </a:pPr>
                      <a:r>
                        <a:rPr dirty="0" sz="900" spc="-2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2003</a:t>
                      </a:r>
                      <a:r>
                        <a:rPr dirty="0" sz="90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2004</a:t>
                      </a:r>
                      <a:r>
                        <a:rPr dirty="0" sz="90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2005</a:t>
                      </a:r>
                      <a:r>
                        <a:rPr dirty="0" sz="90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2006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7112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900" spc="-2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2007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71120">
                    <a:lnT w="9525">
                      <a:solidFill>
                        <a:srgbClr val="E0E5EB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900" spc="-2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2008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7112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E0E5EB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24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NdFeB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8001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1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ferrite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8001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900" spc="-2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SmCo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80010"/>
                </a:tc>
                <a:tc gridSpan="2">
                  <a:txBody>
                    <a:bodyPr/>
                    <a:lstStyle/>
                    <a:p>
                      <a:pPr marL="185420">
                        <a:lnSpc>
                          <a:spcPts val="1010"/>
                        </a:lnSpc>
                        <a:spcBef>
                          <a:spcPts val="390"/>
                        </a:spcBef>
                        <a:tabLst>
                          <a:tab pos="1765300" algn="l"/>
                          <a:tab pos="2214880" algn="l"/>
                          <a:tab pos="2668905" algn="l"/>
                        </a:tabLst>
                      </a:pPr>
                      <a:r>
                        <a:rPr dirty="0" baseline="-15432" sz="1350" spc="-15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Alnico</a:t>
                      </a:r>
                      <a:r>
                        <a:rPr dirty="0" baseline="-15432" sz="135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China</a:t>
                      </a:r>
                      <a:r>
                        <a:rPr dirty="0" sz="90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Japan</a:t>
                      </a:r>
                      <a:r>
                        <a:rPr dirty="0" sz="90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10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Europe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1858645">
                        <a:lnSpc>
                          <a:spcPts val="89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Adv.</a:t>
                      </a:r>
                      <a:r>
                        <a:rPr dirty="0" sz="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Mater.</a:t>
                      </a:r>
                      <a:r>
                        <a:rPr dirty="0" sz="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23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(7),</a:t>
                      </a:r>
                      <a:r>
                        <a:rPr dirty="0" sz="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821</a:t>
                      </a:r>
                      <a:r>
                        <a:rPr dirty="0" sz="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(2011)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95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900" spc="-25">
                          <a:solidFill>
                            <a:srgbClr val="44546A"/>
                          </a:solidFill>
                          <a:latin typeface="Calibri"/>
                          <a:cs typeface="Calibri"/>
                        </a:rPr>
                        <a:t>USA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95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Sci.</a:t>
                      </a:r>
                      <a:r>
                        <a:rPr dirty="0" sz="13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Adv.</a:t>
                      </a:r>
                      <a:r>
                        <a:rPr dirty="0" sz="13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b="1">
                          <a:latin typeface="Calibri"/>
                          <a:cs typeface="Calibri"/>
                        </a:rPr>
                        <a:t>3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13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e1602241</a:t>
                      </a:r>
                      <a:r>
                        <a:rPr dirty="0" sz="13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300" spc="-1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2017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23" name="object 2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52147" y="3342354"/>
            <a:ext cx="62751" cy="627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0144" y="3370351"/>
            <a:ext cx="62750" cy="6275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07187" y="3370351"/>
            <a:ext cx="62750" cy="6275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91722" y="3370351"/>
            <a:ext cx="62751" cy="6275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48381" y="3370351"/>
            <a:ext cx="62750" cy="62751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79312" y="1389532"/>
            <a:ext cx="2705492" cy="2134703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718382" y="1380680"/>
            <a:ext cx="1600200" cy="2133600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8485094" y="4533983"/>
            <a:ext cx="3413760" cy="1664335"/>
            <a:chOff x="8485094" y="4533983"/>
            <a:chExt cx="3413760" cy="1664335"/>
          </a:xfrm>
        </p:grpSpPr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85094" y="4533983"/>
              <a:ext cx="3413400" cy="166419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46729" y="4740008"/>
              <a:ext cx="865382" cy="488940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09675" y="4701996"/>
            <a:ext cx="1068548" cy="1234819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6632590" y="4527077"/>
            <a:ext cx="1728470" cy="1920239"/>
            <a:chOff x="6632590" y="4527077"/>
            <a:chExt cx="1728470" cy="1920239"/>
          </a:xfrm>
        </p:grpSpPr>
        <p:pic>
          <p:nvPicPr>
            <p:cNvPr id="35" name="object 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68001" y="4527077"/>
              <a:ext cx="1092954" cy="158808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632590" y="6138975"/>
              <a:ext cx="1206500" cy="307975"/>
            </a:xfrm>
            <a:custGeom>
              <a:avLst/>
              <a:gdLst/>
              <a:ahLst/>
              <a:cxnLst/>
              <a:rect l="l" t="t" r="r" b="b"/>
              <a:pathLst>
                <a:path w="1206500" h="307975">
                  <a:moveTo>
                    <a:pt x="41294" y="71579"/>
                  </a:moveTo>
                  <a:lnTo>
                    <a:pt x="35150" y="73415"/>
                  </a:lnTo>
                  <a:lnTo>
                    <a:pt x="41087" y="86339"/>
                  </a:lnTo>
                  <a:lnTo>
                    <a:pt x="51427" y="100384"/>
                  </a:lnTo>
                  <a:lnTo>
                    <a:pt x="89947" y="140599"/>
                  </a:lnTo>
                  <a:lnTo>
                    <a:pt x="121657" y="165995"/>
                  </a:lnTo>
                  <a:lnTo>
                    <a:pt x="157608" y="189967"/>
                  </a:lnTo>
                  <a:lnTo>
                    <a:pt x="197462" y="212366"/>
                  </a:lnTo>
                  <a:lnTo>
                    <a:pt x="240757" y="232956"/>
                  </a:lnTo>
                  <a:lnTo>
                    <a:pt x="287066" y="251520"/>
                  </a:lnTo>
                  <a:lnTo>
                    <a:pt x="335963" y="267837"/>
                  </a:lnTo>
                  <a:lnTo>
                    <a:pt x="387017" y="281688"/>
                  </a:lnTo>
                  <a:lnTo>
                    <a:pt x="439800" y="292850"/>
                  </a:lnTo>
                  <a:lnTo>
                    <a:pt x="493885" y="301100"/>
                  </a:lnTo>
                  <a:lnTo>
                    <a:pt x="548840" y="306215"/>
                  </a:lnTo>
                  <a:lnTo>
                    <a:pt x="604232" y="307970"/>
                  </a:lnTo>
                  <a:lnTo>
                    <a:pt x="659621" y="306313"/>
                  </a:lnTo>
                  <a:lnTo>
                    <a:pt x="713006" y="301620"/>
                  </a:lnTo>
                  <a:lnTo>
                    <a:pt x="604238" y="301617"/>
                  </a:lnTo>
                  <a:lnTo>
                    <a:pt x="549187" y="299875"/>
                  </a:lnTo>
                  <a:lnTo>
                    <a:pt x="494602" y="294786"/>
                  </a:lnTo>
                  <a:lnTo>
                    <a:pt x="440873" y="286586"/>
                  </a:lnTo>
                  <a:lnTo>
                    <a:pt x="388438" y="275494"/>
                  </a:lnTo>
                  <a:lnTo>
                    <a:pt x="337729" y="261733"/>
                  </a:lnTo>
                  <a:lnTo>
                    <a:pt x="289181" y="245526"/>
                  </a:lnTo>
                  <a:lnTo>
                    <a:pt x="243226" y="227099"/>
                  </a:lnTo>
                  <a:lnTo>
                    <a:pt x="200301" y="206678"/>
                  </a:lnTo>
                  <a:lnTo>
                    <a:pt x="160841" y="184491"/>
                  </a:lnTo>
                  <a:lnTo>
                    <a:pt x="125274" y="160768"/>
                  </a:lnTo>
                  <a:lnTo>
                    <a:pt x="94103" y="135791"/>
                  </a:lnTo>
                  <a:lnTo>
                    <a:pt x="56352" y="96363"/>
                  </a:lnTo>
                  <a:lnTo>
                    <a:pt x="46803" y="83393"/>
                  </a:lnTo>
                  <a:lnTo>
                    <a:pt x="46393" y="82836"/>
                  </a:lnTo>
                  <a:lnTo>
                    <a:pt x="41294" y="71579"/>
                  </a:lnTo>
                  <a:close/>
                </a:path>
                <a:path w="1206500" h="307975">
                  <a:moveTo>
                    <a:pt x="604238" y="301617"/>
                  </a:moveTo>
                  <a:close/>
                </a:path>
                <a:path w="1206500" h="307975">
                  <a:moveTo>
                    <a:pt x="659248" y="299971"/>
                  </a:moveTo>
                  <a:lnTo>
                    <a:pt x="604238" y="301617"/>
                  </a:lnTo>
                  <a:lnTo>
                    <a:pt x="713042" y="301617"/>
                  </a:lnTo>
                  <a:lnTo>
                    <a:pt x="714566" y="301483"/>
                  </a:lnTo>
                  <a:lnTo>
                    <a:pt x="725004" y="299979"/>
                  </a:lnTo>
                  <a:lnTo>
                    <a:pt x="659156" y="299979"/>
                  </a:lnTo>
                  <a:close/>
                </a:path>
                <a:path w="1206500" h="307975">
                  <a:moveTo>
                    <a:pt x="758418" y="295165"/>
                  </a:moveTo>
                  <a:lnTo>
                    <a:pt x="713747" y="295185"/>
                  </a:lnTo>
                  <a:lnTo>
                    <a:pt x="659248" y="299971"/>
                  </a:lnTo>
                  <a:lnTo>
                    <a:pt x="725079" y="299968"/>
                  </a:lnTo>
                  <a:lnTo>
                    <a:pt x="758418" y="295165"/>
                  </a:lnTo>
                  <a:close/>
                </a:path>
                <a:path w="1206500" h="307975">
                  <a:moveTo>
                    <a:pt x="549235" y="299875"/>
                  </a:moveTo>
                  <a:lnTo>
                    <a:pt x="549519" y="299884"/>
                  </a:lnTo>
                  <a:lnTo>
                    <a:pt x="549235" y="299875"/>
                  </a:lnTo>
                  <a:close/>
                </a:path>
                <a:path w="1206500" h="307975">
                  <a:moveTo>
                    <a:pt x="549202" y="299872"/>
                  </a:moveTo>
                  <a:close/>
                </a:path>
                <a:path w="1206500" h="307975">
                  <a:moveTo>
                    <a:pt x="800048" y="287420"/>
                  </a:moveTo>
                  <a:lnTo>
                    <a:pt x="767580" y="287432"/>
                  </a:lnTo>
                  <a:lnTo>
                    <a:pt x="713832" y="295173"/>
                  </a:lnTo>
                  <a:lnTo>
                    <a:pt x="758418" y="295165"/>
                  </a:lnTo>
                  <a:lnTo>
                    <a:pt x="768640" y="293692"/>
                  </a:lnTo>
                  <a:lnTo>
                    <a:pt x="800048" y="287420"/>
                  </a:lnTo>
                  <a:close/>
                </a:path>
                <a:path w="1206500" h="307975">
                  <a:moveTo>
                    <a:pt x="494659" y="294795"/>
                  </a:moveTo>
                  <a:lnTo>
                    <a:pt x="494810" y="294809"/>
                  </a:lnTo>
                  <a:lnTo>
                    <a:pt x="494659" y="294795"/>
                  </a:lnTo>
                  <a:close/>
                </a:path>
                <a:path w="1206500" h="307975">
                  <a:moveTo>
                    <a:pt x="494602" y="294786"/>
                  </a:moveTo>
                  <a:close/>
                </a:path>
                <a:path w="1206500" h="307975">
                  <a:moveTo>
                    <a:pt x="845653" y="276942"/>
                  </a:moveTo>
                  <a:lnTo>
                    <a:pt x="820088" y="276942"/>
                  </a:lnTo>
                  <a:lnTo>
                    <a:pt x="767566" y="287432"/>
                  </a:lnTo>
                  <a:lnTo>
                    <a:pt x="800048" y="287420"/>
                  </a:lnTo>
                  <a:lnTo>
                    <a:pt x="821415" y="283152"/>
                  </a:lnTo>
                  <a:lnTo>
                    <a:pt x="845653" y="276942"/>
                  </a:lnTo>
                  <a:close/>
                </a:path>
                <a:path w="1206500" h="307975">
                  <a:moveTo>
                    <a:pt x="440937" y="286600"/>
                  </a:moveTo>
                  <a:close/>
                </a:path>
                <a:path w="1206500" h="307975">
                  <a:moveTo>
                    <a:pt x="440873" y="286586"/>
                  </a:moveTo>
                  <a:close/>
                </a:path>
                <a:path w="1206500" h="307975">
                  <a:moveTo>
                    <a:pt x="891910" y="263943"/>
                  </a:moveTo>
                  <a:lnTo>
                    <a:pt x="870802" y="263943"/>
                  </a:lnTo>
                  <a:lnTo>
                    <a:pt x="820003" y="276959"/>
                  </a:lnTo>
                  <a:lnTo>
                    <a:pt x="845653" y="276942"/>
                  </a:lnTo>
                  <a:lnTo>
                    <a:pt x="872462" y="270073"/>
                  </a:lnTo>
                  <a:lnTo>
                    <a:pt x="891910" y="263943"/>
                  </a:lnTo>
                  <a:close/>
                </a:path>
                <a:path w="1206500" h="307975">
                  <a:moveTo>
                    <a:pt x="388505" y="275512"/>
                  </a:moveTo>
                  <a:close/>
                </a:path>
                <a:path w="1206500" h="307975">
                  <a:moveTo>
                    <a:pt x="388438" y="275494"/>
                  </a:moveTo>
                  <a:close/>
                </a:path>
                <a:path w="1206500" h="307975">
                  <a:moveTo>
                    <a:pt x="937277" y="248635"/>
                  </a:moveTo>
                  <a:lnTo>
                    <a:pt x="919356" y="248635"/>
                  </a:lnTo>
                  <a:lnTo>
                    <a:pt x="870718" y="263965"/>
                  </a:lnTo>
                  <a:lnTo>
                    <a:pt x="891910" y="263943"/>
                  </a:lnTo>
                  <a:lnTo>
                    <a:pt x="921351" y="254664"/>
                  </a:lnTo>
                  <a:lnTo>
                    <a:pt x="937277" y="248635"/>
                  </a:lnTo>
                  <a:close/>
                </a:path>
                <a:path w="1206500" h="307975">
                  <a:moveTo>
                    <a:pt x="337801" y="261756"/>
                  </a:moveTo>
                  <a:close/>
                </a:path>
                <a:path w="1206500" h="307975">
                  <a:moveTo>
                    <a:pt x="337729" y="261733"/>
                  </a:moveTo>
                  <a:close/>
                </a:path>
                <a:path w="1206500" h="307975">
                  <a:moveTo>
                    <a:pt x="980801" y="231230"/>
                  </a:moveTo>
                  <a:lnTo>
                    <a:pt x="965318" y="231230"/>
                  </a:lnTo>
                  <a:lnTo>
                    <a:pt x="919275" y="248661"/>
                  </a:lnTo>
                  <a:lnTo>
                    <a:pt x="937277" y="248635"/>
                  </a:lnTo>
                  <a:lnTo>
                    <a:pt x="967654" y="237134"/>
                  </a:lnTo>
                  <a:lnTo>
                    <a:pt x="980801" y="231230"/>
                  </a:lnTo>
                  <a:close/>
                </a:path>
                <a:path w="1206500" h="307975">
                  <a:moveTo>
                    <a:pt x="289257" y="245556"/>
                  </a:moveTo>
                  <a:close/>
                </a:path>
                <a:path w="1206500" h="307975">
                  <a:moveTo>
                    <a:pt x="289181" y="245526"/>
                  </a:moveTo>
                  <a:close/>
                </a:path>
                <a:path w="1206500" h="307975">
                  <a:moveTo>
                    <a:pt x="1021777" y="211941"/>
                  </a:moveTo>
                  <a:lnTo>
                    <a:pt x="1008249" y="211941"/>
                  </a:lnTo>
                  <a:lnTo>
                    <a:pt x="965221" y="231266"/>
                  </a:lnTo>
                  <a:lnTo>
                    <a:pt x="980801" y="231230"/>
                  </a:lnTo>
                  <a:lnTo>
                    <a:pt x="1010945" y="217691"/>
                  </a:lnTo>
                  <a:lnTo>
                    <a:pt x="1021777" y="211941"/>
                  </a:lnTo>
                  <a:close/>
                </a:path>
                <a:path w="1206500" h="307975">
                  <a:moveTo>
                    <a:pt x="243299" y="227134"/>
                  </a:moveTo>
                  <a:close/>
                </a:path>
                <a:path w="1206500" h="307975">
                  <a:moveTo>
                    <a:pt x="243226" y="227099"/>
                  </a:moveTo>
                  <a:close/>
                </a:path>
                <a:path w="1206500" h="307975">
                  <a:moveTo>
                    <a:pt x="1059614" y="190984"/>
                  </a:moveTo>
                  <a:lnTo>
                    <a:pt x="1047714" y="190984"/>
                  </a:lnTo>
                  <a:lnTo>
                    <a:pt x="1008153" y="211984"/>
                  </a:lnTo>
                  <a:lnTo>
                    <a:pt x="1021777" y="211941"/>
                  </a:lnTo>
                  <a:lnTo>
                    <a:pt x="1050795" y="196538"/>
                  </a:lnTo>
                  <a:lnTo>
                    <a:pt x="1059614" y="190984"/>
                  </a:lnTo>
                  <a:close/>
                </a:path>
                <a:path w="1206500" h="307975">
                  <a:moveTo>
                    <a:pt x="200383" y="206724"/>
                  </a:moveTo>
                  <a:close/>
                </a:path>
                <a:path w="1206500" h="307975">
                  <a:moveTo>
                    <a:pt x="200301" y="206678"/>
                  </a:moveTo>
                  <a:close/>
                </a:path>
                <a:path w="1206500" h="307975">
                  <a:moveTo>
                    <a:pt x="1094122" y="168578"/>
                  </a:moveTo>
                  <a:lnTo>
                    <a:pt x="1083278" y="168578"/>
                  </a:lnTo>
                  <a:lnTo>
                    <a:pt x="1047612" y="191039"/>
                  </a:lnTo>
                  <a:lnTo>
                    <a:pt x="1059614" y="190984"/>
                  </a:lnTo>
                  <a:lnTo>
                    <a:pt x="1086746" y="173898"/>
                  </a:lnTo>
                  <a:lnTo>
                    <a:pt x="1094122" y="168578"/>
                  </a:lnTo>
                  <a:close/>
                </a:path>
                <a:path w="1206500" h="307975">
                  <a:moveTo>
                    <a:pt x="160929" y="184550"/>
                  </a:moveTo>
                  <a:close/>
                </a:path>
                <a:path w="1206500" h="307975">
                  <a:moveTo>
                    <a:pt x="160841" y="184491"/>
                  </a:moveTo>
                  <a:close/>
                </a:path>
                <a:path w="1206500" h="307975">
                  <a:moveTo>
                    <a:pt x="1109608" y="156940"/>
                  </a:moveTo>
                  <a:lnTo>
                    <a:pt x="1099403" y="156940"/>
                  </a:lnTo>
                  <a:lnTo>
                    <a:pt x="1083195" y="168630"/>
                  </a:lnTo>
                  <a:lnTo>
                    <a:pt x="1094122" y="168578"/>
                  </a:lnTo>
                  <a:lnTo>
                    <a:pt x="1103177" y="162047"/>
                  </a:lnTo>
                  <a:lnTo>
                    <a:pt x="1109608" y="156940"/>
                  </a:lnTo>
                  <a:close/>
                </a:path>
                <a:path w="1206500" h="307975">
                  <a:moveTo>
                    <a:pt x="125344" y="160822"/>
                  </a:moveTo>
                  <a:close/>
                </a:path>
                <a:path w="1206500" h="307975">
                  <a:moveTo>
                    <a:pt x="125274" y="160768"/>
                  </a:moveTo>
                  <a:close/>
                </a:path>
                <a:path w="1206500" h="307975">
                  <a:moveTo>
                    <a:pt x="1124046" y="144989"/>
                  </a:moveTo>
                  <a:lnTo>
                    <a:pt x="1114444" y="144989"/>
                  </a:lnTo>
                  <a:lnTo>
                    <a:pt x="1099349" y="156978"/>
                  </a:lnTo>
                  <a:lnTo>
                    <a:pt x="1109608" y="156940"/>
                  </a:lnTo>
                  <a:lnTo>
                    <a:pt x="1118457" y="149911"/>
                  </a:lnTo>
                  <a:lnTo>
                    <a:pt x="1124046" y="144989"/>
                  </a:lnTo>
                  <a:close/>
                </a:path>
                <a:path w="1206500" h="307975">
                  <a:moveTo>
                    <a:pt x="109186" y="148482"/>
                  </a:moveTo>
                  <a:close/>
                </a:path>
                <a:path w="1206500" h="307975">
                  <a:moveTo>
                    <a:pt x="109143" y="148445"/>
                  </a:moveTo>
                  <a:close/>
                </a:path>
                <a:path w="1206500" h="307975">
                  <a:moveTo>
                    <a:pt x="1137331" y="132789"/>
                  </a:moveTo>
                  <a:lnTo>
                    <a:pt x="1128290" y="132789"/>
                  </a:lnTo>
                  <a:lnTo>
                    <a:pt x="1114386" y="145035"/>
                  </a:lnTo>
                  <a:lnTo>
                    <a:pt x="1124046" y="144989"/>
                  </a:lnTo>
                  <a:lnTo>
                    <a:pt x="1132554" y="137496"/>
                  </a:lnTo>
                  <a:lnTo>
                    <a:pt x="1137331" y="132789"/>
                  </a:lnTo>
                  <a:close/>
                </a:path>
                <a:path w="1206500" h="307975">
                  <a:moveTo>
                    <a:pt x="94160" y="135845"/>
                  </a:moveTo>
                  <a:close/>
                </a:path>
                <a:path w="1206500" h="307975">
                  <a:moveTo>
                    <a:pt x="94103" y="135791"/>
                  </a:moveTo>
                  <a:close/>
                </a:path>
                <a:path w="1206500" h="307975">
                  <a:moveTo>
                    <a:pt x="1149411" y="120370"/>
                  </a:moveTo>
                  <a:lnTo>
                    <a:pt x="1140890" y="120370"/>
                  </a:lnTo>
                  <a:lnTo>
                    <a:pt x="1128226" y="132846"/>
                  </a:lnTo>
                  <a:lnTo>
                    <a:pt x="1137331" y="132789"/>
                  </a:lnTo>
                  <a:lnTo>
                    <a:pt x="1145416" y="124825"/>
                  </a:lnTo>
                  <a:lnTo>
                    <a:pt x="1149411" y="120370"/>
                  </a:lnTo>
                  <a:close/>
                </a:path>
                <a:path w="1206500" h="307975">
                  <a:moveTo>
                    <a:pt x="80304" y="122924"/>
                  </a:moveTo>
                  <a:close/>
                </a:path>
                <a:path w="1206500" h="307975">
                  <a:moveTo>
                    <a:pt x="80254" y="122872"/>
                  </a:moveTo>
                  <a:close/>
                </a:path>
                <a:path w="1206500" h="307975">
                  <a:moveTo>
                    <a:pt x="1160230" y="107761"/>
                  </a:moveTo>
                  <a:lnTo>
                    <a:pt x="1152188" y="107761"/>
                  </a:lnTo>
                  <a:lnTo>
                    <a:pt x="1140818" y="120440"/>
                  </a:lnTo>
                  <a:lnTo>
                    <a:pt x="1149411" y="120370"/>
                  </a:lnTo>
                  <a:lnTo>
                    <a:pt x="1156989" y="111919"/>
                  </a:lnTo>
                  <a:lnTo>
                    <a:pt x="1160230" y="107761"/>
                  </a:lnTo>
                  <a:close/>
                </a:path>
                <a:path w="1206500" h="307975">
                  <a:moveTo>
                    <a:pt x="67712" y="109787"/>
                  </a:moveTo>
                  <a:close/>
                </a:path>
                <a:path w="1206500" h="307975">
                  <a:moveTo>
                    <a:pt x="67654" y="109719"/>
                  </a:moveTo>
                  <a:close/>
                </a:path>
                <a:path w="1206500" h="307975">
                  <a:moveTo>
                    <a:pt x="1169033" y="94993"/>
                  </a:moveTo>
                  <a:lnTo>
                    <a:pt x="1162132" y="94993"/>
                  </a:lnTo>
                  <a:lnTo>
                    <a:pt x="1161754" y="95615"/>
                  </a:lnTo>
                  <a:lnTo>
                    <a:pt x="1152118" y="107839"/>
                  </a:lnTo>
                  <a:lnTo>
                    <a:pt x="1160230" y="107761"/>
                  </a:lnTo>
                  <a:lnTo>
                    <a:pt x="1167366" y="98608"/>
                  </a:lnTo>
                  <a:lnTo>
                    <a:pt x="1169033" y="94993"/>
                  </a:lnTo>
                  <a:close/>
                </a:path>
                <a:path w="1206500" h="307975">
                  <a:moveTo>
                    <a:pt x="1202248" y="75860"/>
                  </a:moveTo>
                  <a:lnTo>
                    <a:pt x="1170867" y="75860"/>
                  </a:lnTo>
                  <a:lnTo>
                    <a:pt x="1176633" y="78520"/>
                  </a:lnTo>
                  <a:lnTo>
                    <a:pt x="1171428" y="89802"/>
                  </a:lnTo>
                  <a:lnTo>
                    <a:pt x="1205898" y="101261"/>
                  </a:lnTo>
                  <a:lnTo>
                    <a:pt x="1202248" y="75860"/>
                  </a:lnTo>
                  <a:close/>
                </a:path>
                <a:path w="1206500" h="307975">
                  <a:moveTo>
                    <a:pt x="56409" y="96441"/>
                  </a:moveTo>
                  <a:close/>
                </a:path>
                <a:path w="1206500" h="307975">
                  <a:moveTo>
                    <a:pt x="56352" y="96363"/>
                  </a:moveTo>
                  <a:close/>
                </a:path>
                <a:path w="1206500" h="307975">
                  <a:moveTo>
                    <a:pt x="1161908" y="95280"/>
                  </a:moveTo>
                  <a:lnTo>
                    <a:pt x="1161647" y="95615"/>
                  </a:lnTo>
                  <a:lnTo>
                    <a:pt x="1161908" y="95280"/>
                  </a:lnTo>
                  <a:close/>
                </a:path>
                <a:path w="1206500" h="307975">
                  <a:moveTo>
                    <a:pt x="1162132" y="94993"/>
                  </a:moveTo>
                  <a:lnTo>
                    <a:pt x="1161908" y="95280"/>
                  </a:lnTo>
                  <a:lnTo>
                    <a:pt x="1161754" y="95615"/>
                  </a:lnTo>
                  <a:lnTo>
                    <a:pt x="1162132" y="94993"/>
                  </a:lnTo>
                  <a:close/>
                </a:path>
                <a:path w="1206500" h="307975">
                  <a:moveTo>
                    <a:pt x="1165365" y="87786"/>
                  </a:moveTo>
                  <a:lnTo>
                    <a:pt x="1161908" y="95280"/>
                  </a:lnTo>
                  <a:lnTo>
                    <a:pt x="1162132" y="94993"/>
                  </a:lnTo>
                  <a:lnTo>
                    <a:pt x="1169033" y="94993"/>
                  </a:lnTo>
                  <a:lnTo>
                    <a:pt x="1171428" y="89802"/>
                  </a:lnTo>
                  <a:lnTo>
                    <a:pt x="1165365" y="87786"/>
                  </a:lnTo>
                  <a:close/>
                </a:path>
                <a:path w="1206500" h="307975">
                  <a:moveTo>
                    <a:pt x="1170867" y="75860"/>
                  </a:moveTo>
                  <a:lnTo>
                    <a:pt x="1165365" y="87786"/>
                  </a:lnTo>
                  <a:lnTo>
                    <a:pt x="1171428" y="89802"/>
                  </a:lnTo>
                  <a:lnTo>
                    <a:pt x="1176633" y="78520"/>
                  </a:lnTo>
                  <a:lnTo>
                    <a:pt x="1170867" y="75860"/>
                  </a:lnTo>
                  <a:close/>
                </a:path>
                <a:path w="1206500" h="307975">
                  <a:moveTo>
                    <a:pt x="1193782" y="16933"/>
                  </a:moveTo>
                  <a:lnTo>
                    <a:pt x="1133589" y="77222"/>
                  </a:lnTo>
                  <a:lnTo>
                    <a:pt x="1165365" y="87786"/>
                  </a:lnTo>
                  <a:lnTo>
                    <a:pt x="1170867" y="75860"/>
                  </a:lnTo>
                  <a:lnTo>
                    <a:pt x="1202248" y="75860"/>
                  </a:lnTo>
                  <a:lnTo>
                    <a:pt x="1193782" y="16933"/>
                  </a:lnTo>
                  <a:close/>
                </a:path>
                <a:path w="1206500" h="307975">
                  <a:moveTo>
                    <a:pt x="14690" y="0"/>
                  </a:moveTo>
                  <a:lnTo>
                    <a:pt x="0" y="83918"/>
                  </a:lnTo>
                  <a:lnTo>
                    <a:pt x="35150" y="73415"/>
                  </a:lnTo>
                  <a:lnTo>
                    <a:pt x="29983" y="62167"/>
                  </a:lnTo>
                  <a:lnTo>
                    <a:pt x="35754" y="59516"/>
                  </a:lnTo>
                  <a:lnTo>
                    <a:pt x="70581" y="59516"/>
                  </a:lnTo>
                  <a:lnTo>
                    <a:pt x="14690" y="0"/>
                  </a:lnTo>
                  <a:close/>
                </a:path>
                <a:path w="1206500" h="307975">
                  <a:moveTo>
                    <a:pt x="46393" y="82836"/>
                  </a:moveTo>
                  <a:lnTo>
                    <a:pt x="46720" y="83393"/>
                  </a:lnTo>
                  <a:lnTo>
                    <a:pt x="46583" y="83095"/>
                  </a:lnTo>
                  <a:lnTo>
                    <a:pt x="46393" y="82836"/>
                  </a:lnTo>
                  <a:close/>
                </a:path>
                <a:path w="1206500" h="307975">
                  <a:moveTo>
                    <a:pt x="46583" y="83095"/>
                  </a:moveTo>
                  <a:lnTo>
                    <a:pt x="46720" y="83393"/>
                  </a:lnTo>
                  <a:lnTo>
                    <a:pt x="46583" y="83095"/>
                  </a:lnTo>
                  <a:close/>
                </a:path>
                <a:path w="1206500" h="307975">
                  <a:moveTo>
                    <a:pt x="46464" y="82836"/>
                  </a:moveTo>
                  <a:lnTo>
                    <a:pt x="46583" y="83095"/>
                  </a:lnTo>
                  <a:lnTo>
                    <a:pt x="46464" y="82836"/>
                  </a:lnTo>
                  <a:close/>
                </a:path>
                <a:path w="1206500" h="307975">
                  <a:moveTo>
                    <a:pt x="35754" y="59516"/>
                  </a:moveTo>
                  <a:lnTo>
                    <a:pt x="29983" y="62167"/>
                  </a:lnTo>
                  <a:lnTo>
                    <a:pt x="35150" y="73415"/>
                  </a:lnTo>
                  <a:lnTo>
                    <a:pt x="41294" y="71579"/>
                  </a:lnTo>
                  <a:lnTo>
                    <a:pt x="35754" y="59516"/>
                  </a:lnTo>
                  <a:close/>
                </a:path>
                <a:path w="1206500" h="307975">
                  <a:moveTo>
                    <a:pt x="70581" y="59516"/>
                  </a:moveTo>
                  <a:lnTo>
                    <a:pt x="35754" y="59516"/>
                  </a:lnTo>
                  <a:lnTo>
                    <a:pt x="41294" y="71579"/>
                  </a:lnTo>
                  <a:lnTo>
                    <a:pt x="73009" y="62103"/>
                  </a:lnTo>
                  <a:lnTo>
                    <a:pt x="70581" y="5951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6072864" y="3889608"/>
            <a:ext cx="5852160" cy="28651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9490">
              <a:lnSpc>
                <a:spcPts val="2275"/>
              </a:lnSpc>
            </a:pPr>
            <a:r>
              <a:rPr dirty="0" sz="1900" spc="-30" b="1">
                <a:latin typeface="Calibri"/>
                <a:cs typeface="Calibri"/>
              </a:rPr>
              <a:t>phase-</a:t>
            </a:r>
            <a:r>
              <a:rPr dirty="0" sz="1900" spc="-10" b="1">
                <a:latin typeface="Calibri"/>
                <a:cs typeface="Calibri"/>
              </a:rPr>
              <a:t>changing</a:t>
            </a:r>
            <a:r>
              <a:rPr dirty="0" sz="1900" spc="-60" b="1">
                <a:latin typeface="Calibri"/>
                <a:cs typeface="Calibri"/>
              </a:rPr>
              <a:t> </a:t>
            </a:r>
            <a:r>
              <a:rPr dirty="0" sz="1900" spc="-20" b="1">
                <a:latin typeface="Calibri"/>
                <a:cs typeface="Calibri"/>
              </a:rPr>
              <a:t>memory</a:t>
            </a:r>
            <a:r>
              <a:rPr dirty="0" sz="1900" spc="-60" b="1">
                <a:latin typeface="Calibri"/>
                <a:cs typeface="Calibri"/>
              </a:rPr>
              <a:t> </a:t>
            </a:r>
            <a:r>
              <a:rPr dirty="0" sz="1900" spc="-10" b="1">
                <a:latin typeface="Calibri"/>
                <a:cs typeface="Calibri"/>
              </a:rPr>
              <a:t>composition</a:t>
            </a:r>
            <a:endParaRPr sz="1900">
              <a:latin typeface="Calibri"/>
              <a:cs typeface="Calibri"/>
            </a:endParaRPr>
          </a:p>
          <a:p>
            <a:pPr marL="343535">
              <a:lnSpc>
                <a:spcPct val="100000"/>
              </a:lnSpc>
              <a:spcBef>
                <a:spcPts val="600"/>
              </a:spcBef>
              <a:tabLst>
                <a:tab pos="1578610" algn="l"/>
              </a:tabLst>
            </a:pPr>
            <a:r>
              <a:rPr dirty="0" sz="1300" spc="-10">
                <a:latin typeface="Calibri"/>
                <a:cs typeface="Calibri"/>
              </a:rPr>
              <a:t>crystal</a:t>
            </a:r>
            <a:r>
              <a:rPr dirty="0" sz="1300">
                <a:latin typeface="Calibri"/>
                <a:cs typeface="Calibri"/>
              </a:rPr>
              <a:t>	</a:t>
            </a:r>
            <a:r>
              <a:rPr dirty="0" sz="1300" spc="-20">
                <a:latin typeface="Calibri"/>
                <a:cs typeface="Calibri"/>
              </a:rPr>
              <a:t>glass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endParaRPr sz="1300">
              <a:latin typeface="Calibri"/>
              <a:cs typeface="Calibri"/>
            </a:endParaRPr>
          </a:p>
          <a:p>
            <a:pPr marL="1009015">
              <a:lnSpc>
                <a:spcPct val="100000"/>
              </a:lnSpc>
              <a:spcBef>
                <a:spcPts val="5"/>
              </a:spcBef>
            </a:pPr>
            <a:r>
              <a:rPr dirty="0" sz="1300" spc="-20">
                <a:solidFill>
                  <a:srgbClr val="C00000"/>
                </a:solidFill>
                <a:latin typeface="Calibri"/>
                <a:cs typeface="Calibri"/>
              </a:rPr>
              <a:t>heat</a:t>
            </a:r>
            <a:endParaRPr sz="1300">
              <a:latin typeface="Calibri"/>
              <a:cs typeface="Calibri"/>
            </a:endParaRPr>
          </a:p>
          <a:p>
            <a:pPr marL="1821180">
              <a:lnSpc>
                <a:spcPct val="100000"/>
              </a:lnSpc>
              <a:spcBef>
                <a:spcPts val="600"/>
              </a:spcBef>
            </a:pPr>
            <a:r>
              <a:rPr dirty="0" sz="1300">
                <a:latin typeface="Calibri"/>
                <a:cs typeface="Calibri"/>
              </a:rPr>
              <a:t>Nat.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Commun.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11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5966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</a:t>
            </a:r>
            <a:r>
              <a:rPr dirty="0" sz="1300" spc="-10">
                <a:solidFill>
                  <a:srgbClr val="0070C0"/>
                </a:solidFill>
                <a:latin typeface="Calibri"/>
                <a:cs typeface="Calibri"/>
              </a:rPr>
              <a:t>2020</a:t>
            </a:r>
            <a:r>
              <a:rPr dirty="0" sz="1300" spc="-10"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34191" y="4454574"/>
            <a:ext cx="2743199" cy="182880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55216" y="4393614"/>
            <a:ext cx="2902454" cy="1943970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0" y="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400"/>
                </a:lnTo>
                <a:lnTo>
                  <a:pt x="12192000" y="78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8386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Materials</a:t>
            </a:r>
            <a:r>
              <a:rPr dirty="0" spc="-95"/>
              <a:t> </a:t>
            </a:r>
            <a:r>
              <a:rPr dirty="0"/>
              <a:t>Design</a:t>
            </a:r>
            <a:r>
              <a:rPr dirty="0" spc="-95"/>
              <a:t> </a:t>
            </a:r>
            <a:r>
              <a:rPr dirty="0"/>
              <a:t>with</a:t>
            </a:r>
            <a:r>
              <a:rPr dirty="0" spc="-95"/>
              <a:t> </a:t>
            </a:r>
            <a:r>
              <a:rPr dirty="0" spc="-10"/>
              <a:t>AFLOW</a:t>
            </a:r>
          </a:p>
        </p:txBody>
      </p:sp>
      <p:sp>
        <p:nvSpPr>
          <p:cNvPr id="42" name="object 42" descr=""/>
          <p:cNvSpPr txBox="1"/>
          <p:nvPr/>
        </p:nvSpPr>
        <p:spPr>
          <a:xfrm>
            <a:off x="11931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032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Materials</a:t>
            </a:r>
            <a:r>
              <a:rPr dirty="0" spc="-150"/>
              <a:t> </a:t>
            </a:r>
            <a:r>
              <a:rPr dirty="0"/>
              <a:t>Discovery</a:t>
            </a:r>
            <a:r>
              <a:rPr dirty="0" spc="-155"/>
              <a:t> </a:t>
            </a:r>
            <a:r>
              <a:rPr dirty="0"/>
              <a:t>Challenge:</a:t>
            </a:r>
            <a:r>
              <a:rPr dirty="0" spc="-150"/>
              <a:t> </a:t>
            </a:r>
            <a:r>
              <a:rPr dirty="0" spc="-10"/>
              <a:t>Materials</a:t>
            </a:r>
            <a:r>
              <a:rPr dirty="0" spc="-150"/>
              <a:t> </a:t>
            </a:r>
            <a:r>
              <a:rPr dirty="0" spc="-10"/>
              <a:t>Space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24000" y="1231391"/>
            <a:ext cx="2380615" cy="1874520"/>
            <a:chOff x="1524000" y="1231391"/>
            <a:chExt cx="2380615" cy="18745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864" y="2188463"/>
              <a:ext cx="2218943" cy="9174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967" y="1231391"/>
              <a:ext cx="1112520" cy="9174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0" y="1233285"/>
              <a:ext cx="983615" cy="910988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3483864" y="1231391"/>
            <a:ext cx="7096125" cy="3902710"/>
            <a:chOff x="3483864" y="1231391"/>
            <a:chExt cx="7096125" cy="390271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4304" y="2188463"/>
              <a:ext cx="2115311" cy="9174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1402" y="4232572"/>
              <a:ext cx="1158490" cy="90109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3736" y="4215384"/>
              <a:ext cx="1658112" cy="91744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917567" y="4193534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7880" y="3182112"/>
              <a:ext cx="1072896" cy="9174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3864" y="3182112"/>
              <a:ext cx="1853184" cy="9174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3251" y="3184693"/>
              <a:ext cx="2996253" cy="91439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628630" y="3184693"/>
              <a:ext cx="51435" cy="273685"/>
            </a:xfrm>
            <a:custGeom>
              <a:avLst/>
              <a:gdLst/>
              <a:ahLst/>
              <a:cxnLst/>
              <a:rect l="l" t="t" r="r" b="b"/>
              <a:pathLst>
                <a:path w="51434" h="273685">
                  <a:moveTo>
                    <a:pt x="0" y="273352"/>
                  </a:moveTo>
                  <a:lnTo>
                    <a:pt x="51434" y="273352"/>
                  </a:lnTo>
                  <a:lnTo>
                    <a:pt x="51434" y="0"/>
                  </a:lnTo>
                  <a:lnTo>
                    <a:pt x="0" y="0"/>
                  </a:lnTo>
                  <a:lnTo>
                    <a:pt x="0" y="273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1212" y="1257113"/>
              <a:ext cx="944218" cy="89057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38744" y="1231391"/>
              <a:ext cx="1048511" cy="9174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8808" y="1231391"/>
              <a:ext cx="2535936" cy="91744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089223" y="1233285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4">
                  <a:moveTo>
                    <a:pt x="193628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8" y="273352"/>
                  </a:lnTo>
                  <a:lnTo>
                    <a:pt x="193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7952" y="2188463"/>
              <a:ext cx="2389631" cy="917448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563369" y="3131917"/>
              <a:ext cx="3065780" cy="1323975"/>
            </a:xfrm>
            <a:custGeom>
              <a:avLst/>
              <a:gdLst/>
              <a:ahLst/>
              <a:cxnLst/>
              <a:rect l="l" t="t" r="r" b="b"/>
              <a:pathLst>
                <a:path w="3065779" h="1323975">
                  <a:moveTo>
                    <a:pt x="3065261" y="0"/>
                  </a:moveTo>
                  <a:lnTo>
                    <a:pt x="0" y="0"/>
                  </a:lnTo>
                  <a:lnTo>
                    <a:pt x="0" y="1323439"/>
                  </a:lnTo>
                  <a:lnTo>
                    <a:pt x="3065261" y="1323439"/>
                  </a:lnTo>
                  <a:lnTo>
                    <a:pt x="30652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563369" y="3131917"/>
              <a:ext cx="3065780" cy="1323975"/>
            </a:xfrm>
            <a:custGeom>
              <a:avLst/>
              <a:gdLst/>
              <a:ahLst/>
              <a:cxnLst/>
              <a:rect l="l" t="t" r="r" b="b"/>
              <a:pathLst>
                <a:path w="3065779" h="1323975">
                  <a:moveTo>
                    <a:pt x="0" y="0"/>
                  </a:moveTo>
                  <a:lnTo>
                    <a:pt x="3065262" y="0"/>
                  </a:lnTo>
                  <a:lnTo>
                    <a:pt x="3065262" y="1323439"/>
                  </a:lnTo>
                  <a:lnTo>
                    <a:pt x="0" y="132343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509759" y="1096609"/>
            <a:ext cx="1088390" cy="2009775"/>
            <a:chOff x="9509759" y="1096609"/>
            <a:chExt cx="1088390" cy="2009775"/>
          </a:xfrm>
        </p:grpSpPr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09759" y="2188463"/>
              <a:ext cx="1045464" cy="9174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73767" y="1231391"/>
              <a:ext cx="1024127" cy="91744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9512240" y="1096609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4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317735" y="4203191"/>
            <a:ext cx="1292352" cy="917448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1524001" y="4197831"/>
            <a:ext cx="1965960" cy="932180"/>
            <a:chOff x="1524001" y="4197831"/>
            <a:chExt cx="1965960" cy="932180"/>
          </a:xfrm>
        </p:grpSpPr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8487" y="4212336"/>
              <a:ext cx="1871471" cy="91744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524001" y="4197831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1" name="object 3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383279" y="5205983"/>
            <a:ext cx="2633472" cy="917447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44640" y="5205983"/>
            <a:ext cx="2438400" cy="917447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704831" y="5205983"/>
            <a:ext cx="926592" cy="91744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01047" y="3188170"/>
            <a:ext cx="1366847" cy="890062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27632" y="5205983"/>
            <a:ext cx="1164336" cy="917447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7747151" y="4196753"/>
            <a:ext cx="1147445" cy="933450"/>
            <a:chOff x="7747151" y="4196753"/>
            <a:chExt cx="1147445" cy="933450"/>
          </a:xfrm>
        </p:grpSpPr>
        <p:pic>
          <p:nvPicPr>
            <p:cNvPr id="37" name="object 3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33360" y="4212336"/>
              <a:ext cx="1060703" cy="91744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7747151" y="4196753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552256" y="2784348"/>
            <a:ext cx="308800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 baseline="-16666" sz="12000" spc="-15">
                <a:latin typeface="Arial"/>
                <a:cs typeface="Arial"/>
              </a:rPr>
              <a:t>&gt;10</a:t>
            </a:r>
            <a:r>
              <a:rPr dirty="0" sz="5300" spc="-10">
                <a:latin typeface="Arial"/>
                <a:cs typeface="Arial"/>
              </a:rPr>
              <a:t>177</a:t>
            </a:r>
            <a:endParaRPr sz="53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2302" y="6422924"/>
            <a:ext cx="10150475" cy="43116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50"/>
              </a:spcBef>
            </a:pPr>
            <a:r>
              <a:rPr dirty="0" sz="1300">
                <a:latin typeface="Calibri"/>
                <a:cs typeface="Calibri"/>
              </a:rPr>
              <a:t>Mehl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et</a:t>
            </a:r>
            <a:r>
              <a:rPr dirty="0" sz="1300" spc="30" i="1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al.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136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S1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(2017);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Hicks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et</a:t>
            </a:r>
            <a:r>
              <a:rPr dirty="0" sz="1300" spc="30" i="1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al.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161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S1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(2019);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Hicks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et</a:t>
            </a:r>
            <a:r>
              <a:rPr dirty="0" sz="1300" spc="35" i="1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al.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199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110450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(2021); </a:t>
            </a:r>
            <a:r>
              <a:rPr dirty="0" sz="1300">
                <a:latin typeface="Calibri"/>
                <a:cs typeface="Calibri"/>
              </a:rPr>
              <a:t>Entropy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16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4749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(2014)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12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400"/>
                </a:lnTo>
                <a:lnTo>
                  <a:pt x="12192000" y="78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032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Materials</a:t>
            </a:r>
            <a:r>
              <a:rPr dirty="0" spc="-150"/>
              <a:t> </a:t>
            </a:r>
            <a:r>
              <a:rPr dirty="0"/>
              <a:t>Discovery</a:t>
            </a:r>
            <a:r>
              <a:rPr dirty="0" spc="-155"/>
              <a:t> </a:t>
            </a:r>
            <a:r>
              <a:rPr dirty="0"/>
              <a:t>Challenge:</a:t>
            </a:r>
            <a:r>
              <a:rPr dirty="0" spc="-150"/>
              <a:t> </a:t>
            </a:r>
            <a:r>
              <a:rPr dirty="0" spc="-10"/>
              <a:t>Materials</a:t>
            </a:r>
            <a:r>
              <a:rPr dirty="0" spc="-150"/>
              <a:t> </a:t>
            </a:r>
            <a:r>
              <a:rPr dirty="0" spc="-10"/>
              <a:t>Space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426561" y="1108919"/>
            <a:ext cx="2478405" cy="4021454"/>
            <a:chOff x="1426561" y="1108919"/>
            <a:chExt cx="2478405" cy="4021454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863" y="2188463"/>
              <a:ext cx="2218943" cy="9174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8487" y="4212335"/>
              <a:ext cx="1859279" cy="91744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524001" y="4197831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967" y="1231391"/>
              <a:ext cx="1112520" cy="9174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047" y="3188170"/>
              <a:ext cx="1366847" cy="89006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999" y="1233285"/>
              <a:ext cx="983615" cy="91098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445611" y="1127969"/>
              <a:ext cx="1254760" cy="1051560"/>
            </a:xfrm>
            <a:custGeom>
              <a:avLst/>
              <a:gdLst/>
              <a:ahLst/>
              <a:cxnLst/>
              <a:rect l="l" t="t" r="r" b="b"/>
              <a:pathLst>
                <a:path w="1254760" h="1051560">
                  <a:moveTo>
                    <a:pt x="0" y="525538"/>
                  </a:moveTo>
                  <a:lnTo>
                    <a:pt x="2078" y="482435"/>
                  </a:lnTo>
                  <a:lnTo>
                    <a:pt x="8207" y="440293"/>
                  </a:lnTo>
                  <a:lnTo>
                    <a:pt x="18225" y="399245"/>
                  </a:lnTo>
                  <a:lnTo>
                    <a:pt x="31970" y="359427"/>
                  </a:lnTo>
                  <a:lnTo>
                    <a:pt x="49281" y="320974"/>
                  </a:lnTo>
                  <a:lnTo>
                    <a:pt x="69996" y="284023"/>
                  </a:lnTo>
                  <a:lnTo>
                    <a:pt x="93955" y="248707"/>
                  </a:lnTo>
                  <a:lnTo>
                    <a:pt x="120995" y="215162"/>
                  </a:lnTo>
                  <a:lnTo>
                    <a:pt x="150955" y="183523"/>
                  </a:lnTo>
                  <a:lnTo>
                    <a:pt x="183675" y="153926"/>
                  </a:lnTo>
                  <a:lnTo>
                    <a:pt x="218992" y="126506"/>
                  </a:lnTo>
                  <a:lnTo>
                    <a:pt x="256745" y="101398"/>
                  </a:lnTo>
                  <a:lnTo>
                    <a:pt x="296773" y="78737"/>
                  </a:lnTo>
                  <a:lnTo>
                    <a:pt x="338915" y="58659"/>
                  </a:lnTo>
                  <a:lnTo>
                    <a:pt x="383008" y="41299"/>
                  </a:lnTo>
                  <a:lnTo>
                    <a:pt x="428892" y="26792"/>
                  </a:lnTo>
                  <a:lnTo>
                    <a:pt x="476405" y="15273"/>
                  </a:lnTo>
                  <a:lnTo>
                    <a:pt x="525387" y="6878"/>
                  </a:lnTo>
                  <a:lnTo>
                    <a:pt x="575674" y="1742"/>
                  </a:lnTo>
                  <a:lnTo>
                    <a:pt x="627107" y="0"/>
                  </a:lnTo>
                  <a:lnTo>
                    <a:pt x="678539" y="1742"/>
                  </a:lnTo>
                  <a:lnTo>
                    <a:pt x="728827" y="6878"/>
                  </a:lnTo>
                  <a:lnTo>
                    <a:pt x="777808" y="15273"/>
                  </a:lnTo>
                  <a:lnTo>
                    <a:pt x="825321" y="26792"/>
                  </a:lnTo>
                  <a:lnTo>
                    <a:pt x="871205" y="41299"/>
                  </a:lnTo>
                  <a:lnTo>
                    <a:pt x="915298" y="58659"/>
                  </a:lnTo>
                  <a:lnTo>
                    <a:pt x="957440" y="78737"/>
                  </a:lnTo>
                  <a:lnTo>
                    <a:pt x="997468" y="101398"/>
                  </a:lnTo>
                  <a:lnTo>
                    <a:pt x="1035221" y="126506"/>
                  </a:lnTo>
                  <a:lnTo>
                    <a:pt x="1070538" y="153926"/>
                  </a:lnTo>
                  <a:lnTo>
                    <a:pt x="1103258" y="183523"/>
                  </a:lnTo>
                  <a:lnTo>
                    <a:pt x="1133218" y="215162"/>
                  </a:lnTo>
                  <a:lnTo>
                    <a:pt x="1160258" y="248707"/>
                  </a:lnTo>
                  <a:lnTo>
                    <a:pt x="1184217" y="284023"/>
                  </a:lnTo>
                  <a:lnTo>
                    <a:pt x="1204932" y="320974"/>
                  </a:lnTo>
                  <a:lnTo>
                    <a:pt x="1222243" y="359427"/>
                  </a:lnTo>
                  <a:lnTo>
                    <a:pt x="1235988" y="399245"/>
                  </a:lnTo>
                  <a:lnTo>
                    <a:pt x="1246006" y="440293"/>
                  </a:lnTo>
                  <a:lnTo>
                    <a:pt x="1252135" y="482435"/>
                  </a:lnTo>
                  <a:lnTo>
                    <a:pt x="1254214" y="525538"/>
                  </a:lnTo>
                  <a:lnTo>
                    <a:pt x="1252135" y="568640"/>
                  </a:lnTo>
                  <a:lnTo>
                    <a:pt x="1246006" y="610782"/>
                  </a:lnTo>
                  <a:lnTo>
                    <a:pt x="1235988" y="651830"/>
                  </a:lnTo>
                  <a:lnTo>
                    <a:pt x="1222243" y="691648"/>
                  </a:lnTo>
                  <a:lnTo>
                    <a:pt x="1204932" y="730101"/>
                  </a:lnTo>
                  <a:lnTo>
                    <a:pt x="1184217" y="767052"/>
                  </a:lnTo>
                  <a:lnTo>
                    <a:pt x="1160258" y="802368"/>
                  </a:lnTo>
                  <a:lnTo>
                    <a:pt x="1133218" y="835913"/>
                  </a:lnTo>
                  <a:lnTo>
                    <a:pt x="1103258" y="867552"/>
                  </a:lnTo>
                  <a:lnTo>
                    <a:pt x="1070538" y="897149"/>
                  </a:lnTo>
                  <a:lnTo>
                    <a:pt x="1035221" y="924569"/>
                  </a:lnTo>
                  <a:lnTo>
                    <a:pt x="997468" y="949677"/>
                  </a:lnTo>
                  <a:lnTo>
                    <a:pt x="957440" y="972338"/>
                  </a:lnTo>
                  <a:lnTo>
                    <a:pt x="915298" y="992416"/>
                  </a:lnTo>
                  <a:lnTo>
                    <a:pt x="871205" y="1009776"/>
                  </a:lnTo>
                  <a:lnTo>
                    <a:pt x="825321" y="1024283"/>
                  </a:lnTo>
                  <a:lnTo>
                    <a:pt x="777808" y="1035802"/>
                  </a:lnTo>
                  <a:lnTo>
                    <a:pt x="728827" y="1044197"/>
                  </a:lnTo>
                  <a:lnTo>
                    <a:pt x="678539" y="1049333"/>
                  </a:lnTo>
                  <a:lnTo>
                    <a:pt x="627107" y="1051076"/>
                  </a:lnTo>
                  <a:lnTo>
                    <a:pt x="575674" y="1049333"/>
                  </a:lnTo>
                  <a:lnTo>
                    <a:pt x="525387" y="1044197"/>
                  </a:lnTo>
                  <a:lnTo>
                    <a:pt x="476405" y="1035802"/>
                  </a:lnTo>
                  <a:lnTo>
                    <a:pt x="428892" y="1024283"/>
                  </a:lnTo>
                  <a:lnTo>
                    <a:pt x="383008" y="1009776"/>
                  </a:lnTo>
                  <a:lnTo>
                    <a:pt x="338915" y="992416"/>
                  </a:lnTo>
                  <a:lnTo>
                    <a:pt x="296773" y="972338"/>
                  </a:lnTo>
                  <a:lnTo>
                    <a:pt x="256745" y="949677"/>
                  </a:lnTo>
                  <a:lnTo>
                    <a:pt x="218992" y="924569"/>
                  </a:lnTo>
                  <a:lnTo>
                    <a:pt x="183675" y="897149"/>
                  </a:lnTo>
                  <a:lnTo>
                    <a:pt x="150955" y="867552"/>
                  </a:lnTo>
                  <a:lnTo>
                    <a:pt x="120995" y="835913"/>
                  </a:lnTo>
                  <a:lnTo>
                    <a:pt x="93955" y="802368"/>
                  </a:lnTo>
                  <a:lnTo>
                    <a:pt x="69996" y="767052"/>
                  </a:lnTo>
                  <a:lnTo>
                    <a:pt x="49281" y="730101"/>
                  </a:lnTo>
                  <a:lnTo>
                    <a:pt x="31970" y="691648"/>
                  </a:lnTo>
                  <a:lnTo>
                    <a:pt x="18225" y="651830"/>
                  </a:lnTo>
                  <a:lnTo>
                    <a:pt x="8207" y="610782"/>
                  </a:lnTo>
                  <a:lnTo>
                    <a:pt x="2078" y="568640"/>
                  </a:lnTo>
                  <a:lnTo>
                    <a:pt x="0" y="525538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17379" y="3037707"/>
              <a:ext cx="1518920" cy="1176655"/>
            </a:xfrm>
            <a:custGeom>
              <a:avLst/>
              <a:gdLst/>
              <a:ahLst/>
              <a:cxnLst/>
              <a:rect l="l" t="t" r="r" b="b"/>
              <a:pathLst>
                <a:path w="1518920" h="1176654">
                  <a:moveTo>
                    <a:pt x="0" y="588191"/>
                  </a:moveTo>
                  <a:lnTo>
                    <a:pt x="1906" y="546184"/>
                  </a:lnTo>
                  <a:lnTo>
                    <a:pt x="7539" y="504975"/>
                  </a:lnTo>
                  <a:lnTo>
                    <a:pt x="16771" y="464663"/>
                  </a:lnTo>
                  <a:lnTo>
                    <a:pt x="29472" y="425347"/>
                  </a:lnTo>
                  <a:lnTo>
                    <a:pt x="45515" y="387126"/>
                  </a:lnTo>
                  <a:lnTo>
                    <a:pt x="64771" y="350101"/>
                  </a:lnTo>
                  <a:lnTo>
                    <a:pt x="87112" y="314371"/>
                  </a:lnTo>
                  <a:lnTo>
                    <a:pt x="112408" y="280035"/>
                  </a:lnTo>
                  <a:lnTo>
                    <a:pt x="140532" y="247193"/>
                  </a:lnTo>
                  <a:lnTo>
                    <a:pt x="171355" y="215944"/>
                  </a:lnTo>
                  <a:lnTo>
                    <a:pt x="204749" y="186389"/>
                  </a:lnTo>
                  <a:lnTo>
                    <a:pt x="240585" y="158625"/>
                  </a:lnTo>
                  <a:lnTo>
                    <a:pt x="278735" y="132754"/>
                  </a:lnTo>
                  <a:lnTo>
                    <a:pt x="319070" y="108874"/>
                  </a:lnTo>
                  <a:lnTo>
                    <a:pt x="361461" y="87086"/>
                  </a:lnTo>
                  <a:lnTo>
                    <a:pt x="405781" y="67488"/>
                  </a:lnTo>
                  <a:lnTo>
                    <a:pt x="451901" y="50180"/>
                  </a:lnTo>
                  <a:lnTo>
                    <a:pt x="499692" y="35262"/>
                  </a:lnTo>
                  <a:lnTo>
                    <a:pt x="549026" y="22833"/>
                  </a:lnTo>
                  <a:lnTo>
                    <a:pt x="599774" y="12993"/>
                  </a:lnTo>
                  <a:lnTo>
                    <a:pt x="651808" y="5841"/>
                  </a:lnTo>
                  <a:lnTo>
                    <a:pt x="705000" y="1476"/>
                  </a:lnTo>
                  <a:lnTo>
                    <a:pt x="759220" y="0"/>
                  </a:lnTo>
                  <a:lnTo>
                    <a:pt x="813440" y="1476"/>
                  </a:lnTo>
                  <a:lnTo>
                    <a:pt x="866632" y="5841"/>
                  </a:lnTo>
                  <a:lnTo>
                    <a:pt x="918666" y="12993"/>
                  </a:lnTo>
                  <a:lnTo>
                    <a:pt x="969414" y="22833"/>
                  </a:lnTo>
                  <a:lnTo>
                    <a:pt x="1018748" y="35262"/>
                  </a:lnTo>
                  <a:lnTo>
                    <a:pt x="1066539" y="50180"/>
                  </a:lnTo>
                  <a:lnTo>
                    <a:pt x="1112658" y="67488"/>
                  </a:lnTo>
                  <a:lnTo>
                    <a:pt x="1156978" y="87086"/>
                  </a:lnTo>
                  <a:lnTo>
                    <a:pt x="1199370" y="108874"/>
                  </a:lnTo>
                  <a:lnTo>
                    <a:pt x="1239705" y="132754"/>
                  </a:lnTo>
                  <a:lnTo>
                    <a:pt x="1277855" y="158625"/>
                  </a:lnTo>
                  <a:lnTo>
                    <a:pt x="1313691" y="186389"/>
                  </a:lnTo>
                  <a:lnTo>
                    <a:pt x="1347084" y="215944"/>
                  </a:lnTo>
                  <a:lnTo>
                    <a:pt x="1377908" y="247193"/>
                  </a:lnTo>
                  <a:lnTo>
                    <a:pt x="1406032" y="280035"/>
                  </a:lnTo>
                  <a:lnTo>
                    <a:pt x="1431328" y="314371"/>
                  </a:lnTo>
                  <a:lnTo>
                    <a:pt x="1453669" y="350101"/>
                  </a:lnTo>
                  <a:lnTo>
                    <a:pt x="1472925" y="387126"/>
                  </a:lnTo>
                  <a:lnTo>
                    <a:pt x="1488968" y="425347"/>
                  </a:lnTo>
                  <a:lnTo>
                    <a:pt x="1501669" y="464663"/>
                  </a:lnTo>
                  <a:lnTo>
                    <a:pt x="1510901" y="504975"/>
                  </a:lnTo>
                  <a:lnTo>
                    <a:pt x="1516534" y="546184"/>
                  </a:lnTo>
                  <a:lnTo>
                    <a:pt x="1518441" y="588191"/>
                  </a:lnTo>
                  <a:lnTo>
                    <a:pt x="1516534" y="630197"/>
                  </a:lnTo>
                  <a:lnTo>
                    <a:pt x="1510901" y="671406"/>
                  </a:lnTo>
                  <a:lnTo>
                    <a:pt x="1501669" y="711718"/>
                  </a:lnTo>
                  <a:lnTo>
                    <a:pt x="1488968" y="751034"/>
                  </a:lnTo>
                  <a:lnTo>
                    <a:pt x="1472925" y="789255"/>
                  </a:lnTo>
                  <a:lnTo>
                    <a:pt x="1453669" y="826280"/>
                  </a:lnTo>
                  <a:lnTo>
                    <a:pt x="1431328" y="862010"/>
                  </a:lnTo>
                  <a:lnTo>
                    <a:pt x="1406032" y="896346"/>
                  </a:lnTo>
                  <a:lnTo>
                    <a:pt x="1377908" y="929188"/>
                  </a:lnTo>
                  <a:lnTo>
                    <a:pt x="1347084" y="960437"/>
                  </a:lnTo>
                  <a:lnTo>
                    <a:pt x="1313691" y="989992"/>
                  </a:lnTo>
                  <a:lnTo>
                    <a:pt x="1277855" y="1017756"/>
                  </a:lnTo>
                  <a:lnTo>
                    <a:pt x="1239705" y="1043627"/>
                  </a:lnTo>
                  <a:lnTo>
                    <a:pt x="1199370" y="1067507"/>
                  </a:lnTo>
                  <a:lnTo>
                    <a:pt x="1156978" y="1089295"/>
                  </a:lnTo>
                  <a:lnTo>
                    <a:pt x="1112658" y="1108893"/>
                  </a:lnTo>
                  <a:lnTo>
                    <a:pt x="1066539" y="1126201"/>
                  </a:lnTo>
                  <a:lnTo>
                    <a:pt x="1018748" y="1141119"/>
                  </a:lnTo>
                  <a:lnTo>
                    <a:pt x="969414" y="1153548"/>
                  </a:lnTo>
                  <a:lnTo>
                    <a:pt x="918666" y="1163389"/>
                  </a:lnTo>
                  <a:lnTo>
                    <a:pt x="866632" y="1170540"/>
                  </a:lnTo>
                  <a:lnTo>
                    <a:pt x="813440" y="1174905"/>
                  </a:lnTo>
                  <a:lnTo>
                    <a:pt x="759220" y="1176382"/>
                  </a:lnTo>
                  <a:lnTo>
                    <a:pt x="705000" y="1174905"/>
                  </a:lnTo>
                  <a:lnTo>
                    <a:pt x="651808" y="1170540"/>
                  </a:lnTo>
                  <a:lnTo>
                    <a:pt x="599774" y="1163389"/>
                  </a:lnTo>
                  <a:lnTo>
                    <a:pt x="549026" y="1153548"/>
                  </a:lnTo>
                  <a:lnTo>
                    <a:pt x="499692" y="1141119"/>
                  </a:lnTo>
                  <a:lnTo>
                    <a:pt x="451901" y="1126201"/>
                  </a:lnTo>
                  <a:lnTo>
                    <a:pt x="405781" y="1108893"/>
                  </a:lnTo>
                  <a:lnTo>
                    <a:pt x="361461" y="1089295"/>
                  </a:lnTo>
                  <a:lnTo>
                    <a:pt x="319070" y="1067507"/>
                  </a:lnTo>
                  <a:lnTo>
                    <a:pt x="278735" y="1043627"/>
                  </a:lnTo>
                  <a:lnTo>
                    <a:pt x="240585" y="1017756"/>
                  </a:lnTo>
                  <a:lnTo>
                    <a:pt x="204749" y="989992"/>
                  </a:lnTo>
                  <a:lnTo>
                    <a:pt x="171355" y="960437"/>
                  </a:lnTo>
                  <a:lnTo>
                    <a:pt x="140532" y="929188"/>
                  </a:lnTo>
                  <a:lnTo>
                    <a:pt x="112408" y="896346"/>
                  </a:lnTo>
                  <a:lnTo>
                    <a:pt x="87112" y="862010"/>
                  </a:lnTo>
                  <a:lnTo>
                    <a:pt x="64771" y="826280"/>
                  </a:lnTo>
                  <a:lnTo>
                    <a:pt x="45515" y="789255"/>
                  </a:lnTo>
                  <a:lnTo>
                    <a:pt x="29472" y="751034"/>
                  </a:lnTo>
                  <a:lnTo>
                    <a:pt x="16771" y="711718"/>
                  </a:lnTo>
                  <a:lnTo>
                    <a:pt x="7539" y="671406"/>
                  </a:lnTo>
                  <a:lnTo>
                    <a:pt x="1906" y="630197"/>
                  </a:lnTo>
                  <a:lnTo>
                    <a:pt x="0" y="588191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383279" y="1096609"/>
            <a:ext cx="7303770" cy="5027295"/>
            <a:chOff x="3383279" y="1096609"/>
            <a:chExt cx="7303770" cy="502729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4303" y="2188463"/>
              <a:ext cx="2118359" cy="91744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9759" y="2188463"/>
              <a:ext cx="1048512" cy="91744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7735" y="4203191"/>
              <a:ext cx="1292352" cy="9174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1402" y="4232572"/>
              <a:ext cx="1158490" cy="90109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065218" y="4179352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7879" y="3182111"/>
              <a:ext cx="1072896" cy="9174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3251" y="3184693"/>
              <a:ext cx="2996253" cy="914399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7486436" y="3184693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1212" y="1257113"/>
              <a:ext cx="944218" cy="89057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8744" y="1231391"/>
              <a:ext cx="1048511" cy="91744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3767" y="1231391"/>
              <a:ext cx="1024127" cy="91744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512240" y="1096609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4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3279" y="5205983"/>
              <a:ext cx="2633472" cy="91744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44639" y="5205983"/>
              <a:ext cx="2438400" cy="91744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33359" y="4212335"/>
              <a:ext cx="1060703" cy="91744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7747151" y="4196753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859328" y="1186647"/>
              <a:ext cx="1254760" cy="1051560"/>
            </a:xfrm>
            <a:custGeom>
              <a:avLst/>
              <a:gdLst/>
              <a:ahLst/>
              <a:cxnLst/>
              <a:rect l="l" t="t" r="r" b="b"/>
              <a:pathLst>
                <a:path w="1254759" h="1051560">
                  <a:moveTo>
                    <a:pt x="0" y="525538"/>
                  </a:moveTo>
                  <a:lnTo>
                    <a:pt x="2078" y="482435"/>
                  </a:lnTo>
                  <a:lnTo>
                    <a:pt x="8207" y="440293"/>
                  </a:lnTo>
                  <a:lnTo>
                    <a:pt x="18225" y="399245"/>
                  </a:lnTo>
                  <a:lnTo>
                    <a:pt x="31970" y="359427"/>
                  </a:lnTo>
                  <a:lnTo>
                    <a:pt x="49281" y="320974"/>
                  </a:lnTo>
                  <a:lnTo>
                    <a:pt x="69996" y="284023"/>
                  </a:lnTo>
                  <a:lnTo>
                    <a:pt x="93955" y="248707"/>
                  </a:lnTo>
                  <a:lnTo>
                    <a:pt x="120995" y="215162"/>
                  </a:lnTo>
                  <a:lnTo>
                    <a:pt x="150955" y="183523"/>
                  </a:lnTo>
                  <a:lnTo>
                    <a:pt x="183675" y="153926"/>
                  </a:lnTo>
                  <a:lnTo>
                    <a:pt x="218992" y="126506"/>
                  </a:lnTo>
                  <a:lnTo>
                    <a:pt x="256745" y="101398"/>
                  </a:lnTo>
                  <a:lnTo>
                    <a:pt x="296773" y="78737"/>
                  </a:lnTo>
                  <a:lnTo>
                    <a:pt x="338915" y="58659"/>
                  </a:lnTo>
                  <a:lnTo>
                    <a:pt x="383008" y="41299"/>
                  </a:lnTo>
                  <a:lnTo>
                    <a:pt x="428892" y="26792"/>
                  </a:lnTo>
                  <a:lnTo>
                    <a:pt x="476405" y="15273"/>
                  </a:lnTo>
                  <a:lnTo>
                    <a:pt x="525387" y="6878"/>
                  </a:lnTo>
                  <a:lnTo>
                    <a:pt x="575674" y="1742"/>
                  </a:lnTo>
                  <a:lnTo>
                    <a:pt x="627107" y="0"/>
                  </a:lnTo>
                  <a:lnTo>
                    <a:pt x="678539" y="1742"/>
                  </a:lnTo>
                  <a:lnTo>
                    <a:pt x="728827" y="6878"/>
                  </a:lnTo>
                  <a:lnTo>
                    <a:pt x="777808" y="15273"/>
                  </a:lnTo>
                  <a:lnTo>
                    <a:pt x="825321" y="26792"/>
                  </a:lnTo>
                  <a:lnTo>
                    <a:pt x="871205" y="41299"/>
                  </a:lnTo>
                  <a:lnTo>
                    <a:pt x="915298" y="58659"/>
                  </a:lnTo>
                  <a:lnTo>
                    <a:pt x="957440" y="78737"/>
                  </a:lnTo>
                  <a:lnTo>
                    <a:pt x="997468" y="101398"/>
                  </a:lnTo>
                  <a:lnTo>
                    <a:pt x="1035221" y="126506"/>
                  </a:lnTo>
                  <a:lnTo>
                    <a:pt x="1070538" y="153926"/>
                  </a:lnTo>
                  <a:lnTo>
                    <a:pt x="1103258" y="183523"/>
                  </a:lnTo>
                  <a:lnTo>
                    <a:pt x="1133218" y="215162"/>
                  </a:lnTo>
                  <a:lnTo>
                    <a:pt x="1160258" y="248707"/>
                  </a:lnTo>
                  <a:lnTo>
                    <a:pt x="1184217" y="284023"/>
                  </a:lnTo>
                  <a:lnTo>
                    <a:pt x="1204932" y="320974"/>
                  </a:lnTo>
                  <a:lnTo>
                    <a:pt x="1222243" y="359427"/>
                  </a:lnTo>
                  <a:lnTo>
                    <a:pt x="1235988" y="399245"/>
                  </a:lnTo>
                  <a:lnTo>
                    <a:pt x="1246006" y="440293"/>
                  </a:lnTo>
                  <a:lnTo>
                    <a:pt x="1252135" y="482435"/>
                  </a:lnTo>
                  <a:lnTo>
                    <a:pt x="1254214" y="525538"/>
                  </a:lnTo>
                  <a:lnTo>
                    <a:pt x="1252135" y="568640"/>
                  </a:lnTo>
                  <a:lnTo>
                    <a:pt x="1246006" y="610782"/>
                  </a:lnTo>
                  <a:lnTo>
                    <a:pt x="1235988" y="651830"/>
                  </a:lnTo>
                  <a:lnTo>
                    <a:pt x="1222243" y="691648"/>
                  </a:lnTo>
                  <a:lnTo>
                    <a:pt x="1204932" y="730101"/>
                  </a:lnTo>
                  <a:lnTo>
                    <a:pt x="1184217" y="767052"/>
                  </a:lnTo>
                  <a:lnTo>
                    <a:pt x="1160258" y="802368"/>
                  </a:lnTo>
                  <a:lnTo>
                    <a:pt x="1133218" y="835913"/>
                  </a:lnTo>
                  <a:lnTo>
                    <a:pt x="1103258" y="867552"/>
                  </a:lnTo>
                  <a:lnTo>
                    <a:pt x="1070538" y="897149"/>
                  </a:lnTo>
                  <a:lnTo>
                    <a:pt x="1035221" y="924569"/>
                  </a:lnTo>
                  <a:lnTo>
                    <a:pt x="997468" y="949677"/>
                  </a:lnTo>
                  <a:lnTo>
                    <a:pt x="957440" y="972338"/>
                  </a:lnTo>
                  <a:lnTo>
                    <a:pt x="915298" y="992416"/>
                  </a:lnTo>
                  <a:lnTo>
                    <a:pt x="871205" y="1009776"/>
                  </a:lnTo>
                  <a:lnTo>
                    <a:pt x="825321" y="1024283"/>
                  </a:lnTo>
                  <a:lnTo>
                    <a:pt x="777808" y="1035802"/>
                  </a:lnTo>
                  <a:lnTo>
                    <a:pt x="728827" y="1044197"/>
                  </a:lnTo>
                  <a:lnTo>
                    <a:pt x="678539" y="1049333"/>
                  </a:lnTo>
                  <a:lnTo>
                    <a:pt x="627107" y="1051076"/>
                  </a:lnTo>
                  <a:lnTo>
                    <a:pt x="575674" y="1049333"/>
                  </a:lnTo>
                  <a:lnTo>
                    <a:pt x="525387" y="1044197"/>
                  </a:lnTo>
                  <a:lnTo>
                    <a:pt x="476405" y="1035802"/>
                  </a:lnTo>
                  <a:lnTo>
                    <a:pt x="428892" y="1024283"/>
                  </a:lnTo>
                  <a:lnTo>
                    <a:pt x="383008" y="1009776"/>
                  </a:lnTo>
                  <a:lnTo>
                    <a:pt x="338915" y="992416"/>
                  </a:lnTo>
                  <a:lnTo>
                    <a:pt x="296773" y="972338"/>
                  </a:lnTo>
                  <a:lnTo>
                    <a:pt x="256745" y="949677"/>
                  </a:lnTo>
                  <a:lnTo>
                    <a:pt x="218992" y="924569"/>
                  </a:lnTo>
                  <a:lnTo>
                    <a:pt x="183675" y="897149"/>
                  </a:lnTo>
                  <a:lnTo>
                    <a:pt x="150955" y="867552"/>
                  </a:lnTo>
                  <a:lnTo>
                    <a:pt x="120995" y="835913"/>
                  </a:lnTo>
                  <a:lnTo>
                    <a:pt x="93955" y="802368"/>
                  </a:lnTo>
                  <a:lnTo>
                    <a:pt x="69996" y="767052"/>
                  </a:lnTo>
                  <a:lnTo>
                    <a:pt x="49281" y="730101"/>
                  </a:lnTo>
                  <a:lnTo>
                    <a:pt x="31970" y="691648"/>
                  </a:lnTo>
                  <a:lnTo>
                    <a:pt x="18225" y="651830"/>
                  </a:lnTo>
                  <a:lnTo>
                    <a:pt x="8207" y="610782"/>
                  </a:lnTo>
                  <a:lnTo>
                    <a:pt x="2078" y="568640"/>
                  </a:lnTo>
                  <a:lnTo>
                    <a:pt x="0" y="525538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486435" y="3037709"/>
              <a:ext cx="3181985" cy="1141730"/>
            </a:xfrm>
            <a:custGeom>
              <a:avLst/>
              <a:gdLst/>
              <a:ahLst/>
              <a:cxnLst/>
              <a:rect l="l" t="t" r="r" b="b"/>
              <a:pathLst>
                <a:path w="3181984" h="1141729">
                  <a:moveTo>
                    <a:pt x="0" y="570821"/>
                  </a:moveTo>
                  <a:lnTo>
                    <a:pt x="5839" y="521568"/>
                  </a:lnTo>
                  <a:lnTo>
                    <a:pt x="23038" y="473479"/>
                  </a:lnTo>
                  <a:lnTo>
                    <a:pt x="51119" y="426725"/>
                  </a:lnTo>
                  <a:lnTo>
                    <a:pt x="89605" y="381476"/>
                  </a:lnTo>
                  <a:lnTo>
                    <a:pt x="138019" y="337905"/>
                  </a:lnTo>
                  <a:lnTo>
                    <a:pt x="195883" y="296183"/>
                  </a:lnTo>
                  <a:lnTo>
                    <a:pt x="262718" y="256481"/>
                  </a:lnTo>
                  <a:lnTo>
                    <a:pt x="299352" y="237442"/>
                  </a:lnTo>
                  <a:lnTo>
                    <a:pt x="338049" y="218971"/>
                  </a:lnTo>
                  <a:lnTo>
                    <a:pt x="378751" y="201091"/>
                  </a:lnTo>
                  <a:lnTo>
                    <a:pt x="421397" y="183823"/>
                  </a:lnTo>
                  <a:lnTo>
                    <a:pt x="465929" y="167189"/>
                  </a:lnTo>
                  <a:lnTo>
                    <a:pt x="512285" y="151210"/>
                  </a:lnTo>
                  <a:lnTo>
                    <a:pt x="560408" y="135907"/>
                  </a:lnTo>
                  <a:lnTo>
                    <a:pt x="610236" y="121302"/>
                  </a:lnTo>
                  <a:lnTo>
                    <a:pt x="661710" y="107416"/>
                  </a:lnTo>
                  <a:lnTo>
                    <a:pt x="714771" y="94271"/>
                  </a:lnTo>
                  <a:lnTo>
                    <a:pt x="769358" y="81888"/>
                  </a:lnTo>
                  <a:lnTo>
                    <a:pt x="825413" y="70288"/>
                  </a:lnTo>
                  <a:lnTo>
                    <a:pt x="882876" y="59494"/>
                  </a:lnTo>
                  <a:lnTo>
                    <a:pt x="941686" y="49525"/>
                  </a:lnTo>
                  <a:lnTo>
                    <a:pt x="1001784" y="40404"/>
                  </a:lnTo>
                  <a:lnTo>
                    <a:pt x="1063110" y="32153"/>
                  </a:lnTo>
                  <a:lnTo>
                    <a:pt x="1125605" y="24792"/>
                  </a:lnTo>
                  <a:lnTo>
                    <a:pt x="1189210" y="18343"/>
                  </a:lnTo>
                  <a:lnTo>
                    <a:pt x="1253863" y="12827"/>
                  </a:lnTo>
                  <a:lnTo>
                    <a:pt x="1319506" y="8266"/>
                  </a:lnTo>
                  <a:lnTo>
                    <a:pt x="1386079" y="4682"/>
                  </a:lnTo>
                  <a:lnTo>
                    <a:pt x="1453523" y="2095"/>
                  </a:lnTo>
                  <a:lnTo>
                    <a:pt x="1521777" y="527"/>
                  </a:lnTo>
                  <a:lnTo>
                    <a:pt x="1590782" y="0"/>
                  </a:lnTo>
                  <a:lnTo>
                    <a:pt x="1659786" y="527"/>
                  </a:lnTo>
                  <a:lnTo>
                    <a:pt x="1728040" y="2095"/>
                  </a:lnTo>
                  <a:lnTo>
                    <a:pt x="1795484" y="4682"/>
                  </a:lnTo>
                  <a:lnTo>
                    <a:pt x="1862057" y="8266"/>
                  </a:lnTo>
                  <a:lnTo>
                    <a:pt x="1927700" y="12827"/>
                  </a:lnTo>
                  <a:lnTo>
                    <a:pt x="1992354" y="18343"/>
                  </a:lnTo>
                  <a:lnTo>
                    <a:pt x="2055958" y="24792"/>
                  </a:lnTo>
                  <a:lnTo>
                    <a:pt x="2118453" y="32153"/>
                  </a:lnTo>
                  <a:lnTo>
                    <a:pt x="2179779" y="40404"/>
                  </a:lnTo>
                  <a:lnTo>
                    <a:pt x="2239878" y="49525"/>
                  </a:lnTo>
                  <a:lnTo>
                    <a:pt x="2298688" y="59494"/>
                  </a:lnTo>
                  <a:lnTo>
                    <a:pt x="2356150" y="70288"/>
                  </a:lnTo>
                  <a:lnTo>
                    <a:pt x="2412205" y="81888"/>
                  </a:lnTo>
                  <a:lnTo>
                    <a:pt x="2466792" y="94271"/>
                  </a:lnTo>
                  <a:lnTo>
                    <a:pt x="2519853" y="107416"/>
                  </a:lnTo>
                  <a:lnTo>
                    <a:pt x="2571327" y="121302"/>
                  </a:lnTo>
                  <a:lnTo>
                    <a:pt x="2621156" y="135907"/>
                  </a:lnTo>
                  <a:lnTo>
                    <a:pt x="2669278" y="151210"/>
                  </a:lnTo>
                  <a:lnTo>
                    <a:pt x="2715634" y="167189"/>
                  </a:lnTo>
                  <a:lnTo>
                    <a:pt x="2760166" y="183823"/>
                  </a:lnTo>
                  <a:lnTo>
                    <a:pt x="2802812" y="201091"/>
                  </a:lnTo>
                  <a:lnTo>
                    <a:pt x="2843514" y="218971"/>
                  </a:lnTo>
                  <a:lnTo>
                    <a:pt x="2882211" y="237442"/>
                  </a:lnTo>
                  <a:lnTo>
                    <a:pt x="2918845" y="256481"/>
                  </a:lnTo>
                  <a:lnTo>
                    <a:pt x="2953354" y="276069"/>
                  </a:lnTo>
                  <a:lnTo>
                    <a:pt x="3015764" y="316803"/>
                  </a:lnTo>
                  <a:lnTo>
                    <a:pt x="3068962" y="359470"/>
                  </a:lnTo>
                  <a:lnTo>
                    <a:pt x="3112472" y="403902"/>
                  </a:lnTo>
                  <a:lnTo>
                    <a:pt x="3145815" y="449924"/>
                  </a:lnTo>
                  <a:lnTo>
                    <a:pt x="3168515" y="497368"/>
                  </a:lnTo>
                  <a:lnTo>
                    <a:pt x="3180094" y="546060"/>
                  </a:lnTo>
                  <a:lnTo>
                    <a:pt x="3181564" y="570821"/>
                  </a:lnTo>
                  <a:lnTo>
                    <a:pt x="3180094" y="595582"/>
                  </a:lnTo>
                  <a:lnTo>
                    <a:pt x="3168515" y="644274"/>
                  </a:lnTo>
                  <a:lnTo>
                    <a:pt x="3145815" y="691718"/>
                  </a:lnTo>
                  <a:lnTo>
                    <a:pt x="3112472" y="737741"/>
                  </a:lnTo>
                  <a:lnTo>
                    <a:pt x="3068962" y="782172"/>
                  </a:lnTo>
                  <a:lnTo>
                    <a:pt x="3015764" y="824839"/>
                  </a:lnTo>
                  <a:lnTo>
                    <a:pt x="2953354" y="865573"/>
                  </a:lnTo>
                  <a:lnTo>
                    <a:pt x="2918845" y="885161"/>
                  </a:lnTo>
                  <a:lnTo>
                    <a:pt x="2882211" y="904200"/>
                  </a:lnTo>
                  <a:lnTo>
                    <a:pt x="2843514" y="922671"/>
                  </a:lnTo>
                  <a:lnTo>
                    <a:pt x="2802812" y="940551"/>
                  </a:lnTo>
                  <a:lnTo>
                    <a:pt x="2760166" y="957819"/>
                  </a:lnTo>
                  <a:lnTo>
                    <a:pt x="2715634" y="974453"/>
                  </a:lnTo>
                  <a:lnTo>
                    <a:pt x="2669278" y="990432"/>
                  </a:lnTo>
                  <a:lnTo>
                    <a:pt x="2621156" y="1005735"/>
                  </a:lnTo>
                  <a:lnTo>
                    <a:pt x="2571327" y="1020340"/>
                  </a:lnTo>
                  <a:lnTo>
                    <a:pt x="2519853" y="1034226"/>
                  </a:lnTo>
                  <a:lnTo>
                    <a:pt x="2466792" y="1047371"/>
                  </a:lnTo>
                  <a:lnTo>
                    <a:pt x="2412205" y="1059754"/>
                  </a:lnTo>
                  <a:lnTo>
                    <a:pt x="2356150" y="1071354"/>
                  </a:lnTo>
                  <a:lnTo>
                    <a:pt x="2298688" y="1082148"/>
                  </a:lnTo>
                  <a:lnTo>
                    <a:pt x="2239878" y="1092117"/>
                  </a:lnTo>
                  <a:lnTo>
                    <a:pt x="2179779" y="1101238"/>
                  </a:lnTo>
                  <a:lnTo>
                    <a:pt x="2118453" y="1109489"/>
                  </a:lnTo>
                  <a:lnTo>
                    <a:pt x="2055958" y="1116850"/>
                  </a:lnTo>
                  <a:lnTo>
                    <a:pt x="1992354" y="1123299"/>
                  </a:lnTo>
                  <a:lnTo>
                    <a:pt x="1927700" y="1128815"/>
                  </a:lnTo>
                  <a:lnTo>
                    <a:pt x="1862057" y="1133376"/>
                  </a:lnTo>
                  <a:lnTo>
                    <a:pt x="1795484" y="1136960"/>
                  </a:lnTo>
                  <a:lnTo>
                    <a:pt x="1728040" y="1139547"/>
                  </a:lnTo>
                  <a:lnTo>
                    <a:pt x="1659786" y="1141115"/>
                  </a:lnTo>
                  <a:lnTo>
                    <a:pt x="1590782" y="1141643"/>
                  </a:lnTo>
                  <a:lnTo>
                    <a:pt x="1521777" y="1141115"/>
                  </a:lnTo>
                  <a:lnTo>
                    <a:pt x="1453523" y="1139547"/>
                  </a:lnTo>
                  <a:lnTo>
                    <a:pt x="1386079" y="1136960"/>
                  </a:lnTo>
                  <a:lnTo>
                    <a:pt x="1319506" y="1133376"/>
                  </a:lnTo>
                  <a:lnTo>
                    <a:pt x="1253863" y="1128815"/>
                  </a:lnTo>
                  <a:lnTo>
                    <a:pt x="1189210" y="1123299"/>
                  </a:lnTo>
                  <a:lnTo>
                    <a:pt x="1125605" y="1116850"/>
                  </a:lnTo>
                  <a:lnTo>
                    <a:pt x="1063110" y="1109489"/>
                  </a:lnTo>
                  <a:lnTo>
                    <a:pt x="1001784" y="1101238"/>
                  </a:lnTo>
                  <a:lnTo>
                    <a:pt x="941686" y="1092117"/>
                  </a:lnTo>
                  <a:lnTo>
                    <a:pt x="882876" y="1082148"/>
                  </a:lnTo>
                  <a:lnTo>
                    <a:pt x="825413" y="1071354"/>
                  </a:lnTo>
                  <a:lnTo>
                    <a:pt x="769358" y="1059754"/>
                  </a:lnTo>
                  <a:lnTo>
                    <a:pt x="714771" y="1047371"/>
                  </a:lnTo>
                  <a:lnTo>
                    <a:pt x="661710" y="1034226"/>
                  </a:lnTo>
                  <a:lnTo>
                    <a:pt x="610236" y="1020340"/>
                  </a:lnTo>
                  <a:lnTo>
                    <a:pt x="560408" y="1005735"/>
                  </a:lnTo>
                  <a:lnTo>
                    <a:pt x="512285" y="990432"/>
                  </a:lnTo>
                  <a:lnTo>
                    <a:pt x="465929" y="974453"/>
                  </a:lnTo>
                  <a:lnTo>
                    <a:pt x="421397" y="957819"/>
                  </a:lnTo>
                  <a:lnTo>
                    <a:pt x="378751" y="940551"/>
                  </a:lnTo>
                  <a:lnTo>
                    <a:pt x="338049" y="922671"/>
                  </a:lnTo>
                  <a:lnTo>
                    <a:pt x="299352" y="904200"/>
                  </a:lnTo>
                  <a:lnTo>
                    <a:pt x="262718" y="885161"/>
                  </a:lnTo>
                  <a:lnTo>
                    <a:pt x="228209" y="865573"/>
                  </a:lnTo>
                  <a:lnTo>
                    <a:pt x="165799" y="824839"/>
                  </a:lnTo>
                  <a:lnTo>
                    <a:pt x="112601" y="782172"/>
                  </a:lnTo>
                  <a:lnTo>
                    <a:pt x="69091" y="737741"/>
                  </a:lnTo>
                  <a:lnTo>
                    <a:pt x="35748" y="691718"/>
                  </a:lnTo>
                  <a:lnTo>
                    <a:pt x="13048" y="644274"/>
                  </a:lnTo>
                  <a:lnTo>
                    <a:pt x="1469" y="595582"/>
                  </a:lnTo>
                  <a:lnTo>
                    <a:pt x="0" y="570821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065220" y="4099093"/>
              <a:ext cx="1448435" cy="1219200"/>
            </a:xfrm>
            <a:custGeom>
              <a:avLst/>
              <a:gdLst/>
              <a:ahLst/>
              <a:cxnLst/>
              <a:rect l="l" t="t" r="r" b="b"/>
              <a:pathLst>
                <a:path w="1448434" h="1219200">
                  <a:moveTo>
                    <a:pt x="0" y="609299"/>
                  </a:moveTo>
                  <a:lnTo>
                    <a:pt x="1817" y="565785"/>
                  </a:lnTo>
                  <a:lnTo>
                    <a:pt x="7188" y="523097"/>
                  </a:lnTo>
                  <a:lnTo>
                    <a:pt x="15991" y="481338"/>
                  </a:lnTo>
                  <a:lnTo>
                    <a:pt x="28102" y="440611"/>
                  </a:lnTo>
                  <a:lnTo>
                    <a:pt x="43399" y="401019"/>
                  </a:lnTo>
                  <a:lnTo>
                    <a:pt x="61760" y="362665"/>
                  </a:lnTo>
                  <a:lnTo>
                    <a:pt x="83061" y="325653"/>
                  </a:lnTo>
                  <a:lnTo>
                    <a:pt x="107182" y="290084"/>
                  </a:lnTo>
                  <a:lnTo>
                    <a:pt x="133998" y="256064"/>
                  </a:lnTo>
                  <a:lnTo>
                    <a:pt x="163388" y="223694"/>
                  </a:lnTo>
                  <a:lnTo>
                    <a:pt x="195230" y="193077"/>
                  </a:lnTo>
                  <a:lnTo>
                    <a:pt x="229400" y="164318"/>
                  </a:lnTo>
                  <a:lnTo>
                    <a:pt x="265776" y="137518"/>
                  </a:lnTo>
                  <a:lnTo>
                    <a:pt x="304235" y="112782"/>
                  </a:lnTo>
                  <a:lnTo>
                    <a:pt x="344656" y="90211"/>
                  </a:lnTo>
                  <a:lnTo>
                    <a:pt x="386915" y="69910"/>
                  </a:lnTo>
                  <a:lnTo>
                    <a:pt x="430890" y="51981"/>
                  </a:lnTo>
                  <a:lnTo>
                    <a:pt x="476459" y="36527"/>
                  </a:lnTo>
                  <a:lnTo>
                    <a:pt x="523500" y="23652"/>
                  </a:lnTo>
                  <a:lnTo>
                    <a:pt x="571888" y="13459"/>
                  </a:lnTo>
                  <a:lnTo>
                    <a:pt x="621503" y="6050"/>
                  </a:lnTo>
                  <a:lnTo>
                    <a:pt x="672221" y="1529"/>
                  </a:lnTo>
                  <a:lnTo>
                    <a:pt x="723921" y="0"/>
                  </a:lnTo>
                  <a:lnTo>
                    <a:pt x="775620" y="1529"/>
                  </a:lnTo>
                  <a:lnTo>
                    <a:pt x="826339" y="6050"/>
                  </a:lnTo>
                  <a:lnTo>
                    <a:pt x="875954" y="13459"/>
                  </a:lnTo>
                  <a:lnTo>
                    <a:pt x="924342" y="23652"/>
                  </a:lnTo>
                  <a:lnTo>
                    <a:pt x="971382" y="36527"/>
                  </a:lnTo>
                  <a:lnTo>
                    <a:pt x="1016951" y="51981"/>
                  </a:lnTo>
                  <a:lnTo>
                    <a:pt x="1060927" y="69910"/>
                  </a:lnTo>
                  <a:lnTo>
                    <a:pt x="1103186" y="90211"/>
                  </a:lnTo>
                  <a:lnTo>
                    <a:pt x="1143607" y="112782"/>
                  </a:lnTo>
                  <a:lnTo>
                    <a:pt x="1182066" y="137518"/>
                  </a:lnTo>
                  <a:lnTo>
                    <a:pt x="1218442" y="164318"/>
                  </a:lnTo>
                  <a:lnTo>
                    <a:pt x="1252612" y="193077"/>
                  </a:lnTo>
                  <a:lnTo>
                    <a:pt x="1284453" y="223694"/>
                  </a:lnTo>
                  <a:lnTo>
                    <a:pt x="1313844" y="256064"/>
                  </a:lnTo>
                  <a:lnTo>
                    <a:pt x="1340660" y="290084"/>
                  </a:lnTo>
                  <a:lnTo>
                    <a:pt x="1364781" y="325653"/>
                  </a:lnTo>
                  <a:lnTo>
                    <a:pt x="1386082" y="362665"/>
                  </a:lnTo>
                  <a:lnTo>
                    <a:pt x="1404443" y="401019"/>
                  </a:lnTo>
                  <a:lnTo>
                    <a:pt x="1419740" y="440611"/>
                  </a:lnTo>
                  <a:lnTo>
                    <a:pt x="1431851" y="481338"/>
                  </a:lnTo>
                  <a:lnTo>
                    <a:pt x="1440654" y="523097"/>
                  </a:lnTo>
                  <a:lnTo>
                    <a:pt x="1446025" y="565785"/>
                  </a:lnTo>
                  <a:lnTo>
                    <a:pt x="1447843" y="609299"/>
                  </a:lnTo>
                  <a:lnTo>
                    <a:pt x="1446025" y="652812"/>
                  </a:lnTo>
                  <a:lnTo>
                    <a:pt x="1440654" y="695500"/>
                  </a:lnTo>
                  <a:lnTo>
                    <a:pt x="1431851" y="737259"/>
                  </a:lnTo>
                  <a:lnTo>
                    <a:pt x="1419740" y="777986"/>
                  </a:lnTo>
                  <a:lnTo>
                    <a:pt x="1404443" y="817578"/>
                  </a:lnTo>
                  <a:lnTo>
                    <a:pt x="1386082" y="855932"/>
                  </a:lnTo>
                  <a:lnTo>
                    <a:pt x="1364781" y="892944"/>
                  </a:lnTo>
                  <a:lnTo>
                    <a:pt x="1340660" y="928513"/>
                  </a:lnTo>
                  <a:lnTo>
                    <a:pt x="1313844" y="962533"/>
                  </a:lnTo>
                  <a:lnTo>
                    <a:pt x="1284453" y="994903"/>
                  </a:lnTo>
                  <a:lnTo>
                    <a:pt x="1252612" y="1025520"/>
                  </a:lnTo>
                  <a:lnTo>
                    <a:pt x="1218442" y="1054279"/>
                  </a:lnTo>
                  <a:lnTo>
                    <a:pt x="1182066" y="1081079"/>
                  </a:lnTo>
                  <a:lnTo>
                    <a:pt x="1143607" y="1105815"/>
                  </a:lnTo>
                  <a:lnTo>
                    <a:pt x="1103186" y="1128386"/>
                  </a:lnTo>
                  <a:lnTo>
                    <a:pt x="1060927" y="1148687"/>
                  </a:lnTo>
                  <a:lnTo>
                    <a:pt x="1016951" y="1166616"/>
                  </a:lnTo>
                  <a:lnTo>
                    <a:pt x="971382" y="1182070"/>
                  </a:lnTo>
                  <a:lnTo>
                    <a:pt x="924342" y="1194945"/>
                  </a:lnTo>
                  <a:lnTo>
                    <a:pt x="875954" y="1205138"/>
                  </a:lnTo>
                  <a:lnTo>
                    <a:pt x="826339" y="1212547"/>
                  </a:lnTo>
                  <a:lnTo>
                    <a:pt x="775620" y="1217068"/>
                  </a:lnTo>
                  <a:lnTo>
                    <a:pt x="723921" y="1218598"/>
                  </a:lnTo>
                  <a:lnTo>
                    <a:pt x="672221" y="1217068"/>
                  </a:lnTo>
                  <a:lnTo>
                    <a:pt x="621503" y="1212547"/>
                  </a:lnTo>
                  <a:lnTo>
                    <a:pt x="571888" y="1205138"/>
                  </a:lnTo>
                  <a:lnTo>
                    <a:pt x="523500" y="1194945"/>
                  </a:lnTo>
                  <a:lnTo>
                    <a:pt x="476459" y="1182070"/>
                  </a:lnTo>
                  <a:lnTo>
                    <a:pt x="430890" y="1166616"/>
                  </a:lnTo>
                  <a:lnTo>
                    <a:pt x="386915" y="1148687"/>
                  </a:lnTo>
                  <a:lnTo>
                    <a:pt x="344656" y="1128386"/>
                  </a:lnTo>
                  <a:lnTo>
                    <a:pt x="304235" y="1105815"/>
                  </a:lnTo>
                  <a:lnTo>
                    <a:pt x="265776" y="1081079"/>
                  </a:lnTo>
                  <a:lnTo>
                    <a:pt x="229400" y="1054279"/>
                  </a:lnTo>
                  <a:lnTo>
                    <a:pt x="195230" y="1025520"/>
                  </a:lnTo>
                  <a:lnTo>
                    <a:pt x="163388" y="994903"/>
                  </a:lnTo>
                  <a:lnTo>
                    <a:pt x="133998" y="962533"/>
                  </a:lnTo>
                  <a:lnTo>
                    <a:pt x="107182" y="928513"/>
                  </a:lnTo>
                  <a:lnTo>
                    <a:pt x="83061" y="892944"/>
                  </a:lnTo>
                  <a:lnTo>
                    <a:pt x="61760" y="855932"/>
                  </a:lnTo>
                  <a:lnTo>
                    <a:pt x="43399" y="817578"/>
                  </a:lnTo>
                  <a:lnTo>
                    <a:pt x="28102" y="777986"/>
                  </a:lnTo>
                  <a:lnTo>
                    <a:pt x="15991" y="737259"/>
                  </a:lnTo>
                  <a:lnTo>
                    <a:pt x="7188" y="695500"/>
                  </a:lnTo>
                  <a:lnTo>
                    <a:pt x="1817" y="652812"/>
                  </a:lnTo>
                  <a:lnTo>
                    <a:pt x="0" y="609299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3917567" y="4193534"/>
            <a:ext cx="1724660" cy="939800"/>
            <a:chOff x="3917567" y="4193534"/>
            <a:chExt cx="1724660" cy="939800"/>
          </a:xfrm>
        </p:grpSpPr>
        <p:pic>
          <p:nvPicPr>
            <p:cNvPr id="34" name="object 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83736" y="4215383"/>
              <a:ext cx="1658112" cy="91744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3917567" y="4193534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83864" y="3182111"/>
            <a:ext cx="1853184" cy="917448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4089223" y="1231391"/>
            <a:ext cx="2625725" cy="1874520"/>
            <a:chOff x="4089223" y="1231391"/>
            <a:chExt cx="2625725" cy="1874520"/>
          </a:xfrm>
        </p:grpSpPr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8808" y="1231391"/>
              <a:ext cx="2535936" cy="917448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089223" y="1233285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4">
                  <a:moveTo>
                    <a:pt x="193628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8" y="273352"/>
                  </a:lnTo>
                  <a:lnTo>
                    <a:pt x="193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87952" y="2188463"/>
              <a:ext cx="2389631" cy="917448"/>
            </a:xfrm>
            <a:prstGeom prst="rect">
              <a:avLst/>
            </a:prstGeom>
          </p:spPr>
        </p:pic>
      </p:grpSp>
      <p:pic>
        <p:nvPicPr>
          <p:cNvPr id="41" name="object 41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704831" y="5205983"/>
            <a:ext cx="926592" cy="917447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27632" y="5205983"/>
            <a:ext cx="1164336" cy="917447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32302" y="6422924"/>
            <a:ext cx="10150475" cy="43116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50"/>
              </a:spcBef>
            </a:pPr>
            <a:r>
              <a:rPr dirty="0" sz="1300">
                <a:latin typeface="Calibri"/>
                <a:cs typeface="Calibri"/>
              </a:rPr>
              <a:t>Mehl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et</a:t>
            </a:r>
            <a:r>
              <a:rPr dirty="0" sz="1300" spc="30" i="1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al.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136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S1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(2017);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Hicks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et</a:t>
            </a:r>
            <a:r>
              <a:rPr dirty="0" sz="1300" spc="30" i="1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al.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161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S1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(2019);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Hicks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et</a:t>
            </a:r>
            <a:r>
              <a:rPr dirty="0" sz="1300" spc="35" i="1">
                <a:latin typeface="Calibri"/>
                <a:cs typeface="Calibri"/>
              </a:rPr>
              <a:t> </a:t>
            </a:r>
            <a:r>
              <a:rPr dirty="0" sz="1300" i="1">
                <a:latin typeface="Calibri"/>
                <a:cs typeface="Calibri"/>
              </a:rPr>
              <a:t>al.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199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110450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(2021); </a:t>
            </a:r>
            <a:r>
              <a:rPr dirty="0" sz="1300">
                <a:latin typeface="Calibri"/>
                <a:cs typeface="Calibri"/>
              </a:rPr>
              <a:t>Entropy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16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4749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(2014)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12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60165">
              <a:lnSpc>
                <a:spcPct val="100000"/>
              </a:lnSpc>
              <a:spcBef>
                <a:spcPts val="100"/>
              </a:spcBef>
            </a:pPr>
            <a:r>
              <a:rPr dirty="0"/>
              <a:t>Objective:</a:t>
            </a:r>
            <a:r>
              <a:rPr dirty="0" spc="-180"/>
              <a:t> </a:t>
            </a:r>
            <a:r>
              <a:rPr dirty="0" spc="-10"/>
              <a:t>Screening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20826" y="936171"/>
            <a:ext cx="1257300" cy="625475"/>
            <a:chOff x="1520826" y="936171"/>
            <a:chExt cx="1257300" cy="6254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424" y="983659"/>
              <a:ext cx="1251283" cy="57751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24001" y="939346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191795" y="0"/>
                  </a:moveTo>
                  <a:lnTo>
                    <a:pt x="0" y="0"/>
                  </a:lnTo>
                  <a:lnTo>
                    <a:pt x="0" y="403225"/>
                  </a:lnTo>
                  <a:lnTo>
                    <a:pt x="191795" y="403225"/>
                  </a:lnTo>
                  <a:lnTo>
                    <a:pt x="1917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4001" y="939346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0" y="0"/>
                  </a:moveTo>
                  <a:lnTo>
                    <a:pt x="191796" y="0"/>
                  </a:lnTo>
                  <a:lnTo>
                    <a:pt x="191796" y="403226"/>
                  </a:lnTo>
                  <a:lnTo>
                    <a:pt x="0" y="40322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2079862" y="936171"/>
            <a:ext cx="3081020" cy="1361440"/>
            <a:chOff x="2079862" y="936171"/>
            <a:chExt cx="3081020" cy="136144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9862" y="1611514"/>
              <a:ext cx="1316735" cy="64148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95415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196891" y="0"/>
                  </a:moveTo>
                  <a:lnTo>
                    <a:pt x="0" y="0"/>
                  </a:lnTo>
                  <a:lnTo>
                    <a:pt x="0" y="321997"/>
                  </a:lnTo>
                  <a:lnTo>
                    <a:pt x="196891" y="3219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95415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3637" y="983659"/>
              <a:ext cx="1048042" cy="6858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093637" y="939346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196891" y="0"/>
                  </a:moveTo>
                  <a:lnTo>
                    <a:pt x="0" y="0"/>
                  </a:lnTo>
                  <a:lnTo>
                    <a:pt x="0" y="321995"/>
                  </a:lnTo>
                  <a:lnTo>
                    <a:pt x="196891" y="321995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93637" y="939346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4867" y="1611514"/>
              <a:ext cx="1245703" cy="685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8984" y="983659"/>
              <a:ext cx="929095" cy="6858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194189" y="983659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196891" y="0"/>
                  </a:moveTo>
                  <a:lnTo>
                    <a:pt x="0" y="0"/>
                  </a:lnTo>
                  <a:lnTo>
                    <a:pt x="0" y="239863"/>
                  </a:lnTo>
                  <a:lnTo>
                    <a:pt x="196891" y="239863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194189" y="983659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0" y="0"/>
                  </a:moveTo>
                  <a:lnTo>
                    <a:pt x="196892" y="0"/>
                  </a:lnTo>
                  <a:lnTo>
                    <a:pt x="196892" y="239864"/>
                  </a:lnTo>
                  <a:lnTo>
                    <a:pt x="0" y="23986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5223330" y="951721"/>
            <a:ext cx="5621020" cy="1346200"/>
            <a:chOff x="5223330" y="951721"/>
            <a:chExt cx="5621020" cy="1346200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7274" y="1611514"/>
              <a:ext cx="1962614" cy="66907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437663" y="1611514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274744" y="0"/>
                  </a:moveTo>
                  <a:lnTo>
                    <a:pt x="0" y="0"/>
                  </a:lnTo>
                  <a:lnTo>
                    <a:pt x="0" y="368647"/>
                  </a:lnTo>
                  <a:lnTo>
                    <a:pt x="274744" y="368647"/>
                  </a:lnTo>
                  <a:lnTo>
                    <a:pt x="274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437663" y="1611514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0" y="0"/>
                  </a:moveTo>
                  <a:lnTo>
                    <a:pt x="274744" y="0"/>
                  </a:lnTo>
                  <a:lnTo>
                    <a:pt x="274744" y="368649"/>
                  </a:lnTo>
                  <a:lnTo>
                    <a:pt x="0" y="36864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5383" y="983659"/>
              <a:ext cx="929095" cy="68580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226505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226505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1781" y="983659"/>
              <a:ext cx="956128" cy="6858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231781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31781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5213" y="983659"/>
              <a:ext cx="912876" cy="68580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7250785" y="962595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4" h="260984">
                  <a:moveTo>
                    <a:pt x="196891" y="0"/>
                  </a:moveTo>
                  <a:lnTo>
                    <a:pt x="0" y="0"/>
                  </a:lnTo>
                  <a:lnTo>
                    <a:pt x="0" y="260927"/>
                  </a:lnTo>
                  <a:lnTo>
                    <a:pt x="196891" y="26092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250785" y="962595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4" h="260984">
                  <a:moveTo>
                    <a:pt x="0" y="0"/>
                  </a:moveTo>
                  <a:lnTo>
                    <a:pt x="196892" y="0"/>
                  </a:lnTo>
                  <a:lnTo>
                    <a:pt x="196892" y="260928"/>
                  </a:lnTo>
                  <a:lnTo>
                    <a:pt x="0" y="26092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7979" y="1611514"/>
              <a:ext cx="929148" cy="68580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7868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0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0" y="213139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868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5392" y="983659"/>
              <a:ext cx="933994" cy="68580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178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274194" y="0"/>
                  </a:moveTo>
                  <a:lnTo>
                    <a:pt x="0" y="0"/>
                  </a:lnTo>
                  <a:lnTo>
                    <a:pt x="0" y="250560"/>
                  </a:lnTo>
                  <a:lnTo>
                    <a:pt x="274194" y="250560"/>
                  </a:lnTo>
                  <a:lnTo>
                    <a:pt x="274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8178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0" y="0"/>
                  </a:moveTo>
                  <a:lnTo>
                    <a:pt x="274195" y="0"/>
                  </a:lnTo>
                  <a:lnTo>
                    <a:pt x="274195" y="250560"/>
                  </a:lnTo>
                  <a:lnTo>
                    <a:pt x="0" y="25056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3830" y="1611514"/>
              <a:ext cx="1061356" cy="685800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9173830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2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2" y="213139"/>
                  </a:lnTo>
                  <a:lnTo>
                    <a:pt x="177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173830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66693" y="983659"/>
              <a:ext cx="1577340" cy="685800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9266693" y="1010384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177610" y="0"/>
                  </a:moveTo>
                  <a:lnTo>
                    <a:pt x="0" y="0"/>
                  </a:lnTo>
                  <a:lnTo>
                    <a:pt x="0" y="332187"/>
                  </a:lnTo>
                  <a:lnTo>
                    <a:pt x="177610" y="332187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266693" y="1010384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0" y="0"/>
                  </a:moveTo>
                  <a:lnTo>
                    <a:pt x="177611" y="0"/>
                  </a:lnTo>
                  <a:lnTo>
                    <a:pt x="177611" y="332188"/>
                  </a:lnTo>
                  <a:lnTo>
                    <a:pt x="0" y="33218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2292095" y="2353055"/>
            <a:ext cx="7592695" cy="3716020"/>
            <a:chOff x="2292095" y="2353055"/>
            <a:chExt cx="7592695" cy="3716020"/>
          </a:xfrm>
        </p:grpSpPr>
        <p:pic>
          <p:nvPicPr>
            <p:cNvPr id="44" name="object 4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2095" y="2353055"/>
              <a:ext cx="7592568" cy="94792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2340387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4" h="765810">
                  <a:moveTo>
                    <a:pt x="0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340387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4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009429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009429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0879" y="3276600"/>
              <a:ext cx="5715000" cy="947927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3253126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253126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068468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068468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66616" y="4197095"/>
              <a:ext cx="3843528" cy="947927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4151170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151170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174558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174558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05400" y="5120639"/>
              <a:ext cx="1965959" cy="947927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6226026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6"/>
                  </a:lnTo>
                  <a:lnTo>
                    <a:pt x="842182" y="765486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226025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092129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0"/>
                  </a:moveTo>
                  <a:lnTo>
                    <a:pt x="0" y="765486"/>
                  </a:lnTo>
                  <a:lnTo>
                    <a:pt x="842182" y="765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092129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11931015" y="658926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671298" y="2617674"/>
            <a:ext cx="4849495" cy="58483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165"/>
              </a:spcBef>
            </a:pPr>
            <a:r>
              <a:rPr dirty="0" sz="3200">
                <a:latin typeface="Arial"/>
                <a:cs typeface="Arial"/>
              </a:rPr>
              <a:t>elements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+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arrangements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396723" y="5918015"/>
            <a:ext cx="3354070" cy="584835"/>
          </a:xfrm>
          <a:prstGeom prst="rect">
            <a:avLst/>
          </a:prstGeom>
          <a:solidFill>
            <a:srgbClr val="00B050"/>
          </a:solidFill>
          <a:ln w="1270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170"/>
              </a:spcBef>
            </a:pP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32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material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9871" y="3098050"/>
            <a:ext cx="3105209" cy="243545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400"/>
                </a:lnTo>
                <a:lnTo>
                  <a:pt x="12192000" y="78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60165">
              <a:lnSpc>
                <a:spcPct val="100000"/>
              </a:lnSpc>
              <a:spcBef>
                <a:spcPts val="100"/>
              </a:spcBef>
            </a:pPr>
            <a:r>
              <a:rPr dirty="0"/>
              <a:t>Objective:</a:t>
            </a:r>
            <a:r>
              <a:rPr dirty="0" spc="-180"/>
              <a:t> </a:t>
            </a:r>
            <a:r>
              <a:rPr dirty="0" spc="-10"/>
              <a:t>Screening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32136" y="2353055"/>
            <a:ext cx="9852660" cy="3716020"/>
            <a:chOff x="32136" y="2353055"/>
            <a:chExt cx="9852660" cy="371602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2095" y="2353055"/>
              <a:ext cx="7592568" cy="94792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340387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4" h="765810">
                  <a:moveTo>
                    <a:pt x="0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340387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4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009429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009429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0879" y="3276600"/>
              <a:ext cx="5715000" cy="94792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253126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53126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68468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068468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6615" y="4197095"/>
              <a:ext cx="3843528" cy="94792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151170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151170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174558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174558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399" y="5120639"/>
              <a:ext cx="1965959" cy="94792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226026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6"/>
                  </a:lnTo>
                  <a:lnTo>
                    <a:pt x="842182" y="765486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226026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092129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0"/>
                  </a:moveTo>
                  <a:lnTo>
                    <a:pt x="0" y="765486"/>
                  </a:lnTo>
                  <a:lnTo>
                    <a:pt x="842182" y="765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092129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36" y="2931285"/>
              <a:ext cx="3150435" cy="2772792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520826" y="936171"/>
            <a:ext cx="1257300" cy="625475"/>
            <a:chOff x="1520826" y="936171"/>
            <a:chExt cx="1257300" cy="625475"/>
          </a:xfrm>
        </p:grpSpPr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6424" y="983659"/>
              <a:ext cx="1251283" cy="577515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524001" y="939346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191795" y="0"/>
                  </a:moveTo>
                  <a:lnTo>
                    <a:pt x="0" y="0"/>
                  </a:lnTo>
                  <a:lnTo>
                    <a:pt x="0" y="403225"/>
                  </a:lnTo>
                  <a:lnTo>
                    <a:pt x="191795" y="403225"/>
                  </a:lnTo>
                  <a:lnTo>
                    <a:pt x="1917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524001" y="939346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0" y="0"/>
                  </a:moveTo>
                  <a:lnTo>
                    <a:pt x="191796" y="0"/>
                  </a:lnTo>
                  <a:lnTo>
                    <a:pt x="191796" y="403226"/>
                  </a:lnTo>
                  <a:lnTo>
                    <a:pt x="0" y="40322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2079862" y="936171"/>
            <a:ext cx="3081020" cy="1361440"/>
            <a:chOff x="2079862" y="936171"/>
            <a:chExt cx="3081020" cy="1361440"/>
          </a:xfrm>
        </p:grpSpPr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9862" y="1611514"/>
              <a:ext cx="1316735" cy="641486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095415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196891" y="0"/>
                  </a:moveTo>
                  <a:lnTo>
                    <a:pt x="0" y="0"/>
                  </a:lnTo>
                  <a:lnTo>
                    <a:pt x="0" y="321997"/>
                  </a:lnTo>
                  <a:lnTo>
                    <a:pt x="196891" y="3219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095415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3637" y="983659"/>
              <a:ext cx="1048042" cy="68580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093637" y="939346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196891" y="0"/>
                  </a:moveTo>
                  <a:lnTo>
                    <a:pt x="0" y="0"/>
                  </a:lnTo>
                  <a:lnTo>
                    <a:pt x="0" y="321995"/>
                  </a:lnTo>
                  <a:lnTo>
                    <a:pt x="196891" y="321995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093637" y="939346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4867" y="1611514"/>
              <a:ext cx="1245703" cy="68580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8984" y="983659"/>
              <a:ext cx="929095" cy="685800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194189" y="983659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196891" y="0"/>
                  </a:moveTo>
                  <a:lnTo>
                    <a:pt x="0" y="0"/>
                  </a:lnTo>
                  <a:lnTo>
                    <a:pt x="0" y="239863"/>
                  </a:lnTo>
                  <a:lnTo>
                    <a:pt x="196891" y="239863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194189" y="983659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0" y="0"/>
                  </a:moveTo>
                  <a:lnTo>
                    <a:pt x="196892" y="0"/>
                  </a:lnTo>
                  <a:lnTo>
                    <a:pt x="196892" y="239864"/>
                  </a:lnTo>
                  <a:lnTo>
                    <a:pt x="0" y="23986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5223330" y="951721"/>
            <a:ext cx="5621020" cy="1346200"/>
            <a:chOff x="5223330" y="951721"/>
            <a:chExt cx="5621020" cy="1346200"/>
          </a:xfrm>
        </p:grpSpPr>
        <p:pic>
          <p:nvPicPr>
            <p:cNvPr id="43" name="object 4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57274" y="1611514"/>
              <a:ext cx="1962614" cy="669073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5437663" y="1611514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274744" y="0"/>
                  </a:moveTo>
                  <a:lnTo>
                    <a:pt x="0" y="0"/>
                  </a:lnTo>
                  <a:lnTo>
                    <a:pt x="0" y="368647"/>
                  </a:lnTo>
                  <a:lnTo>
                    <a:pt x="274744" y="368647"/>
                  </a:lnTo>
                  <a:lnTo>
                    <a:pt x="274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437663" y="1611514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0" y="0"/>
                  </a:moveTo>
                  <a:lnTo>
                    <a:pt x="274744" y="0"/>
                  </a:lnTo>
                  <a:lnTo>
                    <a:pt x="274744" y="368649"/>
                  </a:lnTo>
                  <a:lnTo>
                    <a:pt x="0" y="36864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5383" y="983659"/>
              <a:ext cx="929095" cy="685800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5226505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226505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31781" y="983659"/>
              <a:ext cx="956128" cy="68580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6231781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231781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65213" y="983659"/>
              <a:ext cx="912876" cy="68580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7250785" y="962595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4" h="260984">
                  <a:moveTo>
                    <a:pt x="196891" y="0"/>
                  </a:moveTo>
                  <a:lnTo>
                    <a:pt x="0" y="0"/>
                  </a:lnTo>
                  <a:lnTo>
                    <a:pt x="0" y="260927"/>
                  </a:lnTo>
                  <a:lnTo>
                    <a:pt x="196891" y="26092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250785" y="962595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4" h="260984">
                  <a:moveTo>
                    <a:pt x="0" y="0"/>
                  </a:moveTo>
                  <a:lnTo>
                    <a:pt x="196892" y="0"/>
                  </a:lnTo>
                  <a:lnTo>
                    <a:pt x="196892" y="260928"/>
                  </a:lnTo>
                  <a:lnTo>
                    <a:pt x="0" y="26092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7979" y="1611514"/>
              <a:ext cx="929148" cy="685800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7868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0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0" y="213139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868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55392" y="983659"/>
              <a:ext cx="933994" cy="685800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8178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274194" y="0"/>
                  </a:moveTo>
                  <a:lnTo>
                    <a:pt x="0" y="0"/>
                  </a:lnTo>
                  <a:lnTo>
                    <a:pt x="0" y="250560"/>
                  </a:lnTo>
                  <a:lnTo>
                    <a:pt x="274194" y="250560"/>
                  </a:lnTo>
                  <a:lnTo>
                    <a:pt x="274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178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0" y="0"/>
                  </a:moveTo>
                  <a:lnTo>
                    <a:pt x="274195" y="0"/>
                  </a:lnTo>
                  <a:lnTo>
                    <a:pt x="274195" y="250560"/>
                  </a:lnTo>
                  <a:lnTo>
                    <a:pt x="0" y="25056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3830" y="1611514"/>
              <a:ext cx="1061356" cy="685800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9173830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2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2" y="213139"/>
                  </a:lnTo>
                  <a:lnTo>
                    <a:pt x="177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173830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66693" y="983659"/>
              <a:ext cx="1577340" cy="685800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9266693" y="1010384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177610" y="0"/>
                  </a:moveTo>
                  <a:lnTo>
                    <a:pt x="0" y="0"/>
                  </a:lnTo>
                  <a:lnTo>
                    <a:pt x="0" y="332187"/>
                  </a:lnTo>
                  <a:lnTo>
                    <a:pt x="177610" y="332187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266693" y="1010384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0" y="0"/>
                  </a:moveTo>
                  <a:lnTo>
                    <a:pt x="177611" y="0"/>
                  </a:lnTo>
                  <a:lnTo>
                    <a:pt x="177611" y="332188"/>
                  </a:lnTo>
                  <a:lnTo>
                    <a:pt x="0" y="33218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9845219" y="3422663"/>
            <a:ext cx="1483360" cy="7080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marL="317500" marR="91440" indent="-219075">
              <a:lnSpc>
                <a:spcPct val="100000"/>
              </a:lnSpc>
              <a:spcBef>
                <a:spcPts val="160"/>
              </a:spcBef>
            </a:pPr>
            <a:r>
              <a:rPr dirty="0" sz="2000" spc="-10">
                <a:latin typeface="Arial"/>
                <a:cs typeface="Arial"/>
              </a:rPr>
              <a:t>mechanical stability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82524" y="3422663"/>
            <a:ext cx="1936750" cy="7080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marL="544195" marR="92710" indent="-443865">
              <a:lnSpc>
                <a:spcPct val="100000"/>
              </a:lnSpc>
              <a:spcBef>
                <a:spcPts val="160"/>
              </a:spcBef>
            </a:pPr>
            <a:r>
              <a:rPr dirty="0" sz="2000" spc="-10">
                <a:latin typeface="Arial"/>
                <a:cs typeface="Arial"/>
              </a:rPr>
              <a:t>thermodynamic stability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319985" y="3568300"/>
            <a:ext cx="1552575" cy="58483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165"/>
              </a:spcBef>
            </a:pPr>
            <a:r>
              <a:rPr dirty="0" sz="3200" spc="-10">
                <a:latin typeface="Arial"/>
                <a:cs typeface="Arial"/>
              </a:rPr>
              <a:t>stability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049293" y="5754604"/>
            <a:ext cx="1203325" cy="369570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/>
            </a:solidFill>
          </a:ln>
        </p:spPr>
        <p:txBody>
          <a:bodyPr wrap="square" lIns="0" tIns="79375" rIns="0" bIns="0" rtlCol="0" vert="horz">
            <a:spAutoFit/>
          </a:bodyPr>
          <a:lstStyle/>
          <a:p>
            <a:pPr marL="167005">
              <a:lnSpc>
                <a:spcPct val="100000"/>
              </a:lnSpc>
              <a:spcBef>
                <a:spcPts val="625"/>
              </a:spcBef>
            </a:pPr>
            <a:r>
              <a:rPr dirty="0" baseline="10802" sz="2700">
                <a:latin typeface="Cambria Math"/>
                <a:cs typeface="Cambria Math"/>
              </a:rPr>
              <a:t>𝐸</a:t>
            </a:r>
            <a:r>
              <a:rPr dirty="0" sz="1300">
                <a:latin typeface="Cambria Math"/>
                <a:cs typeface="Cambria Math"/>
              </a:rPr>
              <a:t>!"##</a:t>
            </a:r>
            <a:r>
              <a:rPr dirty="0" baseline="10802" sz="2700">
                <a:latin typeface="Arial"/>
                <a:cs typeface="Arial"/>
              </a:rPr>
              <a:t>,</a:t>
            </a:r>
            <a:r>
              <a:rPr dirty="0" baseline="10802" sz="2700" spc="-150">
                <a:latin typeface="Arial"/>
                <a:cs typeface="Arial"/>
              </a:rPr>
              <a:t> </a:t>
            </a:r>
            <a:r>
              <a:rPr dirty="0" baseline="10802" sz="2700" spc="-37">
                <a:latin typeface="Cambria Math"/>
                <a:cs typeface="Cambria Math"/>
              </a:rPr>
              <a:t>𝛿</a:t>
            </a:r>
            <a:r>
              <a:rPr dirty="0" sz="1300" spc="-25">
                <a:latin typeface="Cambria Math"/>
                <a:cs typeface="Cambria Math"/>
              </a:rPr>
              <a:t>$%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0165677" y="5754604"/>
            <a:ext cx="842644" cy="369570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265"/>
              </a:spcBef>
            </a:pPr>
            <a:r>
              <a:rPr dirty="0" sz="1800" spc="-10">
                <a:latin typeface="Cambria Math"/>
                <a:cs typeface="Cambria Math"/>
              </a:rPr>
              <a:t>Re(𝜔)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1931015" y="658926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32302" y="6570471"/>
            <a:ext cx="40424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Calibri"/>
                <a:cs typeface="Calibri"/>
              </a:rPr>
              <a:t>Phys.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Rev.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X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6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041061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(2016);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Adv.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3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e1602241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(2017)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4396723" y="5918015"/>
            <a:ext cx="3354070" cy="584835"/>
          </a:xfrm>
          <a:prstGeom prst="rect">
            <a:avLst/>
          </a:prstGeom>
          <a:solidFill>
            <a:srgbClr val="00B050"/>
          </a:solidFill>
          <a:ln w="1270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170"/>
              </a:spcBef>
            </a:pP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32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material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60165">
              <a:lnSpc>
                <a:spcPct val="100000"/>
              </a:lnSpc>
              <a:spcBef>
                <a:spcPts val="100"/>
              </a:spcBef>
            </a:pPr>
            <a:r>
              <a:rPr dirty="0"/>
              <a:t>Objective:</a:t>
            </a:r>
            <a:r>
              <a:rPr dirty="0" spc="-180"/>
              <a:t> </a:t>
            </a:r>
            <a:r>
              <a:rPr dirty="0" spc="-10"/>
              <a:t>Screening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292095" y="2353055"/>
            <a:ext cx="7592695" cy="3716020"/>
            <a:chOff x="2292095" y="2353055"/>
            <a:chExt cx="7592695" cy="37160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2095" y="2353055"/>
              <a:ext cx="7592568" cy="94792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340387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4" h="765810">
                  <a:moveTo>
                    <a:pt x="0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40387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4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009429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009429" y="2465957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0879" y="3276600"/>
              <a:ext cx="5715000" cy="94792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253126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53126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068468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068468" y="3413481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6616" y="4197095"/>
              <a:ext cx="3843528" cy="94792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151170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151170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174558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7"/>
                  </a:lnTo>
                  <a:lnTo>
                    <a:pt x="842182" y="765487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174558" y="4326378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5400" y="5120639"/>
              <a:ext cx="1965959" cy="94792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226026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2" y="0"/>
                  </a:moveTo>
                  <a:lnTo>
                    <a:pt x="0" y="765486"/>
                  </a:lnTo>
                  <a:lnTo>
                    <a:pt x="842182" y="765486"/>
                  </a:lnTo>
                  <a:lnTo>
                    <a:pt x="84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26025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842183" y="765487"/>
                  </a:moveTo>
                  <a:lnTo>
                    <a:pt x="842183" y="0"/>
                  </a:lnTo>
                  <a:lnTo>
                    <a:pt x="0" y="765487"/>
                  </a:lnTo>
                  <a:lnTo>
                    <a:pt x="842183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092129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0"/>
                  </a:moveTo>
                  <a:lnTo>
                    <a:pt x="0" y="765486"/>
                  </a:lnTo>
                  <a:lnTo>
                    <a:pt x="842182" y="765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092129" y="5270693"/>
              <a:ext cx="842644" cy="765810"/>
            </a:xfrm>
            <a:custGeom>
              <a:avLst/>
              <a:gdLst/>
              <a:ahLst/>
              <a:cxnLst/>
              <a:rect l="l" t="t" r="r" b="b"/>
              <a:pathLst>
                <a:path w="842645" h="765810">
                  <a:moveTo>
                    <a:pt x="0" y="765487"/>
                  </a:moveTo>
                  <a:lnTo>
                    <a:pt x="0" y="0"/>
                  </a:lnTo>
                  <a:lnTo>
                    <a:pt x="842183" y="765487"/>
                  </a:lnTo>
                  <a:lnTo>
                    <a:pt x="0" y="76548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10264369" y="4391679"/>
            <a:ext cx="1935480" cy="1328420"/>
            <a:chOff x="10264369" y="4391679"/>
            <a:chExt cx="1935480" cy="1328420"/>
          </a:xfrm>
        </p:grpSpPr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1759" y="4439413"/>
              <a:ext cx="1920240" cy="128015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0270719" y="4398029"/>
              <a:ext cx="1922780" cy="400685"/>
            </a:xfrm>
            <a:custGeom>
              <a:avLst/>
              <a:gdLst/>
              <a:ahLst/>
              <a:cxnLst/>
              <a:rect l="l" t="t" r="r" b="b"/>
              <a:pathLst>
                <a:path w="1922779" h="400685">
                  <a:moveTo>
                    <a:pt x="1922320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1922320" y="400109"/>
                  </a:lnTo>
                  <a:lnTo>
                    <a:pt x="19223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270719" y="4398029"/>
              <a:ext cx="1922780" cy="400685"/>
            </a:xfrm>
            <a:custGeom>
              <a:avLst/>
              <a:gdLst/>
              <a:ahLst/>
              <a:cxnLst/>
              <a:rect l="l" t="t" r="r" b="b"/>
              <a:pathLst>
                <a:path w="1922779" h="400685">
                  <a:moveTo>
                    <a:pt x="0" y="0"/>
                  </a:moveTo>
                  <a:lnTo>
                    <a:pt x="1922321" y="0"/>
                  </a:lnTo>
                  <a:lnTo>
                    <a:pt x="1922321" y="400110"/>
                  </a:lnTo>
                  <a:lnTo>
                    <a:pt x="0" y="4001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" name="object 2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7235" y="4439413"/>
            <a:ext cx="1677619" cy="1280159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435382" y="2618911"/>
            <a:ext cx="1716405" cy="1702435"/>
            <a:chOff x="435382" y="2618911"/>
            <a:chExt cx="1716405" cy="1702435"/>
          </a:xfrm>
        </p:grpSpPr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382" y="2618911"/>
              <a:ext cx="1715958" cy="1280159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101751" y="3945441"/>
              <a:ext cx="383540" cy="369570"/>
            </a:xfrm>
            <a:custGeom>
              <a:avLst/>
              <a:gdLst/>
              <a:ahLst/>
              <a:cxnLst/>
              <a:rect l="l" t="t" r="r" b="b"/>
              <a:pathLst>
                <a:path w="383540" h="369570">
                  <a:moveTo>
                    <a:pt x="383218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383218" y="369332"/>
                  </a:lnTo>
                  <a:lnTo>
                    <a:pt x="3832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01751" y="3945441"/>
              <a:ext cx="383540" cy="369570"/>
            </a:xfrm>
            <a:custGeom>
              <a:avLst/>
              <a:gdLst/>
              <a:ahLst/>
              <a:cxnLst/>
              <a:rect l="l" t="t" r="r" b="b"/>
              <a:pathLst>
                <a:path w="383540" h="369570">
                  <a:moveTo>
                    <a:pt x="0" y="0"/>
                  </a:moveTo>
                  <a:lnTo>
                    <a:pt x="383218" y="0"/>
                  </a:lnTo>
                  <a:lnTo>
                    <a:pt x="383218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78440" y="2618911"/>
            <a:ext cx="1706879" cy="1280159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1174869" y="3964940"/>
            <a:ext cx="264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409">
                <a:latin typeface="Cambria Math"/>
                <a:cs typeface="Cambria Math"/>
              </a:rPr>
              <a:t>𝑇</a:t>
            </a:r>
            <a:r>
              <a:rPr dirty="0" baseline="-17094" sz="1950" spc="-615">
                <a:latin typeface="Cambria Math"/>
                <a:cs typeface="Cambria Math"/>
              </a:rPr>
              <a:t>%</a:t>
            </a:r>
            <a:endParaRPr baseline="-17094" sz="1950">
              <a:latin typeface="Cambria Math"/>
              <a:cs typeface="Cambria Math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9127" y="5749511"/>
            <a:ext cx="2468880" cy="646430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122555" marR="114935" indent="330200">
              <a:lnSpc>
                <a:spcPts val="2110"/>
              </a:lnSpc>
              <a:spcBef>
                <a:spcPts val="365"/>
              </a:spcBef>
            </a:pPr>
            <a:r>
              <a:rPr dirty="0" sz="1800" spc="-10">
                <a:latin typeface="Arial"/>
                <a:cs typeface="Arial"/>
              </a:rPr>
              <a:t>precipitate-</a:t>
            </a:r>
            <a:r>
              <a:rPr dirty="0" sz="1800" spc="-20">
                <a:latin typeface="Arial"/>
                <a:cs typeface="Arial"/>
              </a:rPr>
              <a:t>host </a:t>
            </a:r>
            <a:r>
              <a:rPr dirty="0" sz="1800" spc="-10">
                <a:latin typeface="Arial"/>
                <a:cs typeface="Arial"/>
              </a:rPr>
              <a:t>two-</a:t>
            </a:r>
            <a:r>
              <a:rPr dirty="0" sz="1800">
                <a:latin typeface="Arial"/>
                <a:cs typeface="Arial"/>
              </a:rPr>
              <a:t>phase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equilibrium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828468" y="5749511"/>
            <a:ext cx="807085" cy="369570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146050">
              <a:lnSpc>
                <a:spcPct val="100000"/>
              </a:lnSpc>
              <a:spcBef>
                <a:spcPts val="254"/>
              </a:spcBef>
            </a:pPr>
            <a:r>
              <a:rPr dirty="0" sz="1800">
                <a:latin typeface="Cambria Math"/>
                <a:cs typeface="Cambria Math"/>
              </a:rPr>
              <a:t>𝑧𝑇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25">
                <a:latin typeface="Cambria Math"/>
                <a:cs typeface="Cambria Math"/>
              </a:rPr>
              <a:t>𝜅</a:t>
            </a:r>
            <a:r>
              <a:rPr dirty="0" baseline="-14957" sz="1950" spc="-37">
                <a:latin typeface="Cambria Math"/>
                <a:cs typeface="Cambria Math"/>
              </a:rPr>
              <a:t>#</a:t>
            </a:r>
            <a:endParaRPr baseline="-14957" sz="1950">
              <a:latin typeface="Cambria Math"/>
              <a:cs typeface="Cambria Math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520826" y="936171"/>
            <a:ext cx="1257300" cy="625475"/>
            <a:chOff x="1520826" y="936171"/>
            <a:chExt cx="1257300" cy="625475"/>
          </a:xfrm>
        </p:grpSpPr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6424" y="983659"/>
              <a:ext cx="1251283" cy="57751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524001" y="939346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191795" y="0"/>
                  </a:moveTo>
                  <a:lnTo>
                    <a:pt x="0" y="0"/>
                  </a:lnTo>
                  <a:lnTo>
                    <a:pt x="0" y="403225"/>
                  </a:lnTo>
                  <a:lnTo>
                    <a:pt x="191795" y="403225"/>
                  </a:lnTo>
                  <a:lnTo>
                    <a:pt x="1917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524001" y="939346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0" y="0"/>
                  </a:moveTo>
                  <a:lnTo>
                    <a:pt x="191796" y="0"/>
                  </a:lnTo>
                  <a:lnTo>
                    <a:pt x="191796" y="403226"/>
                  </a:lnTo>
                  <a:lnTo>
                    <a:pt x="0" y="40322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2079862" y="936171"/>
            <a:ext cx="3081020" cy="1361440"/>
            <a:chOff x="2079862" y="936171"/>
            <a:chExt cx="3081020" cy="1361440"/>
          </a:xfrm>
        </p:grpSpPr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9862" y="1611514"/>
              <a:ext cx="1316735" cy="641486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2095415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196891" y="0"/>
                  </a:moveTo>
                  <a:lnTo>
                    <a:pt x="0" y="0"/>
                  </a:lnTo>
                  <a:lnTo>
                    <a:pt x="0" y="321997"/>
                  </a:lnTo>
                  <a:lnTo>
                    <a:pt x="196891" y="3219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2095415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3637" y="983659"/>
              <a:ext cx="1048042" cy="68580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3093637" y="939346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196891" y="0"/>
                  </a:moveTo>
                  <a:lnTo>
                    <a:pt x="0" y="0"/>
                  </a:lnTo>
                  <a:lnTo>
                    <a:pt x="0" y="321995"/>
                  </a:lnTo>
                  <a:lnTo>
                    <a:pt x="196891" y="321995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093637" y="939346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14867" y="1611514"/>
              <a:ext cx="1245703" cy="68580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8984" y="983659"/>
              <a:ext cx="929095" cy="68580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4194189" y="983659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196891" y="0"/>
                  </a:moveTo>
                  <a:lnTo>
                    <a:pt x="0" y="0"/>
                  </a:lnTo>
                  <a:lnTo>
                    <a:pt x="0" y="239863"/>
                  </a:lnTo>
                  <a:lnTo>
                    <a:pt x="196891" y="239863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194189" y="983659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0" y="0"/>
                  </a:moveTo>
                  <a:lnTo>
                    <a:pt x="196892" y="0"/>
                  </a:lnTo>
                  <a:lnTo>
                    <a:pt x="196892" y="239864"/>
                  </a:lnTo>
                  <a:lnTo>
                    <a:pt x="0" y="23986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 descr=""/>
          <p:cNvGrpSpPr/>
          <p:nvPr/>
        </p:nvGrpSpPr>
        <p:grpSpPr>
          <a:xfrm>
            <a:off x="5223330" y="951721"/>
            <a:ext cx="5621020" cy="1346200"/>
            <a:chOff x="5223330" y="951721"/>
            <a:chExt cx="5621020" cy="1346200"/>
          </a:xfrm>
        </p:grpSpPr>
        <p:pic>
          <p:nvPicPr>
            <p:cNvPr id="53" name="object 5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57274" y="1611514"/>
              <a:ext cx="1962614" cy="669073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5437663" y="1611514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274744" y="0"/>
                  </a:moveTo>
                  <a:lnTo>
                    <a:pt x="0" y="0"/>
                  </a:lnTo>
                  <a:lnTo>
                    <a:pt x="0" y="368647"/>
                  </a:lnTo>
                  <a:lnTo>
                    <a:pt x="274744" y="368647"/>
                  </a:lnTo>
                  <a:lnTo>
                    <a:pt x="274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437663" y="1611514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0" y="0"/>
                  </a:moveTo>
                  <a:lnTo>
                    <a:pt x="274744" y="0"/>
                  </a:lnTo>
                  <a:lnTo>
                    <a:pt x="274744" y="368649"/>
                  </a:lnTo>
                  <a:lnTo>
                    <a:pt x="0" y="36864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25383" y="983659"/>
              <a:ext cx="929095" cy="685800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5226505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226505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31781" y="983659"/>
              <a:ext cx="956128" cy="685800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6231781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231781" y="983659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65213" y="983659"/>
              <a:ext cx="912876" cy="685800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7250785" y="962595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4" h="260984">
                  <a:moveTo>
                    <a:pt x="196891" y="0"/>
                  </a:moveTo>
                  <a:lnTo>
                    <a:pt x="0" y="0"/>
                  </a:lnTo>
                  <a:lnTo>
                    <a:pt x="0" y="260927"/>
                  </a:lnTo>
                  <a:lnTo>
                    <a:pt x="196891" y="26092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250785" y="962595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4" h="260984">
                  <a:moveTo>
                    <a:pt x="0" y="0"/>
                  </a:moveTo>
                  <a:lnTo>
                    <a:pt x="196892" y="0"/>
                  </a:lnTo>
                  <a:lnTo>
                    <a:pt x="196892" y="260928"/>
                  </a:lnTo>
                  <a:lnTo>
                    <a:pt x="0" y="26092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47979" y="1611514"/>
              <a:ext cx="929148" cy="685800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7868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0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0" y="213139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868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55392" y="983659"/>
              <a:ext cx="933994" cy="685800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8178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274194" y="0"/>
                  </a:moveTo>
                  <a:lnTo>
                    <a:pt x="0" y="0"/>
                  </a:lnTo>
                  <a:lnTo>
                    <a:pt x="0" y="250560"/>
                  </a:lnTo>
                  <a:lnTo>
                    <a:pt x="274194" y="250560"/>
                  </a:lnTo>
                  <a:lnTo>
                    <a:pt x="274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8178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0" y="0"/>
                  </a:moveTo>
                  <a:lnTo>
                    <a:pt x="274195" y="0"/>
                  </a:lnTo>
                  <a:lnTo>
                    <a:pt x="274195" y="250560"/>
                  </a:lnTo>
                  <a:lnTo>
                    <a:pt x="0" y="25056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3830" y="1611514"/>
              <a:ext cx="1061356" cy="685800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9173830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2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2" y="213139"/>
                  </a:lnTo>
                  <a:lnTo>
                    <a:pt x="177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173830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66693" y="983659"/>
              <a:ext cx="1577340" cy="685800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9266693" y="1010384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177610" y="0"/>
                  </a:moveTo>
                  <a:lnTo>
                    <a:pt x="0" y="0"/>
                  </a:lnTo>
                  <a:lnTo>
                    <a:pt x="0" y="332187"/>
                  </a:lnTo>
                  <a:lnTo>
                    <a:pt x="177610" y="332187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266693" y="1010384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0" y="0"/>
                  </a:moveTo>
                  <a:lnTo>
                    <a:pt x="177611" y="0"/>
                  </a:lnTo>
                  <a:lnTo>
                    <a:pt x="177611" y="332188"/>
                  </a:lnTo>
                  <a:lnTo>
                    <a:pt x="0" y="33218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253654" y="2541458"/>
            <a:ext cx="2079625" cy="40068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165"/>
              </a:spcBef>
            </a:pPr>
            <a:r>
              <a:rPr dirty="0" sz="2000" spc="-10">
                <a:latin typeface="Arial"/>
                <a:cs typeface="Arial"/>
              </a:rPr>
              <a:t>superconductors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551811" y="4398029"/>
            <a:ext cx="1483360" cy="40068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160"/>
              </a:spcBef>
            </a:pPr>
            <a:r>
              <a:rPr dirty="0" sz="2000" spc="-10">
                <a:latin typeface="Arial"/>
                <a:cs typeface="Arial"/>
              </a:rPr>
              <a:t>superalloys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648226" y="2541458"/>
            <a:ext cx="1167765" cy="40068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165"/>
              </a:spcBef>
            </a:pPr>
            <a:r>
              <a:rPr dirty="0" sz="2000" spc="-10">
                <a:latin typeface="Arial"/>
                <a:cs typeface="Arial"/>
              </a:rPr>
              <a:t>magnets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0277069" y="4405884"/>
            <a:ext cx="19164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thermoelectrics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3597460" y="4475025"/>
            <a:ext cx="4997450" cy="58483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wrap="square" lIns="0" tIns="19685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155"/>
              </a:spcBef>
            </a:pPr>
            <a:r>
              <a:rPr dirty="0" sz="3200" spc="-10">
                <a:latin typeface="Arial"/>
                <a:cs typeface="Arial"/>
              </a:rPr>
              <a:t>application-</a:t>
            </a:r>
            <a:r>
              <a:rPr dirty="0" sz="3200">
                <a:latin typeface="Arial"/>
                <a:cs typeface="Arial"/>
              </a:rPr>
              <a:t>specific</a:t>
            </a:r>
            <a:r>
              <a:rPr dirty="0" sz="3200" spc="-10">
                <a:latin typeface="Arial"/>
                <a:cs typeface="Arial"/>
              </a:rPr>
              <a:t> criteria</a:t>
            </a:r>
            <a:endParaRPr sz="32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1931015" y="658926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32302" y="6569964"/>
            <a:ext cx="85451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Chem.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27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735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(2014);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Acta.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122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438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(2017);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Adv.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3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e1602241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(2017);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Phys.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40">
                <a:latin typeface="Calibri"/>
                <a:cs typeface="Calibri"/>
              </a:rPr>
              <a:t>Rev. </a:t>
            </a:r>
            <a:r>
              <a:rPr dirty="0" sz="1400">
                <a:latin typeface="Calibri"/>
                <a:cs typeface="Calibri"/>
              </a:rPr>
              <a:t>X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6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041061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(2016)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11033921" y="3939091"/>
            <a:ext cx="396240" cy="382270"/>
            <a:chOff x="11033921" y="3939091"/>
            <a:chExt cx="396240" cy="382270"/>
          </a:xfrm>
        </p:grpSpPr>
        <p:sp>
          <p:nvSpPr>
            <p:cNvPr id="85" name="object 85" descr=""/>
            <p:cNvSpPr/>
            <p:nvPr/>
          </p:nvSpPr>
          <p:spPr>
            <a:xfrm>
              <a:off x="11040271" y="3945441"/>
              <a:ext cx="383540" cy="369570"/>
            </a:xfrm>
            <a:custGeom>
              <a:avLst/>
              <a:gdLst/>
              <a:ahLst/>
              <a:cxnLst/>
              <a:rect l="l" t="t" r="r" b="b"/>
              <a:pathLst>
                <a:path w="383540" h="369570">
                  <a:moveTo>
                    <a:pt x="383217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383217" y="369332"/>
                  </a:lnTo>
                  <a:lnTo>
                    <a:pt x="38321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1040271" y="3945441"/>
              <a:ext cx="383540" cy="369570"/>
            </a:xfrm>
            <a:custGeom>
              <a:avLst/>
              <a:gdLst/>
              <a:ahLst/>
              <a:cxnLst/>
              <a:rect l="l" t="t" r="r" b="b"/>
              <a:pathLst>
                <a:path w="383540" h="369570">
                  <a:moveTo>
                    <a:pt x="0" y="0"/>
                  </a:moveTo>
                  <a:lnTo>
                    <a:pt x="383218" y="0"/>
                  </a:lnTo>
                  <a:lnTo>
                    <a:pt x="383218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11113389" y="3964940"/>
            <a:ext cx="264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409">
                <a:latin typeface="Cambria Math"/>
                <a:cs typeface="Cambria Math"/>
              </a:rPr>
              <a:t>𝑇</a:t>
            </a:r>
            <a:r>
              <a:rPr dirty="0" baseline="-17094" sz="1950" spc="-615">
                <a:latin typeface="Cambria Math"/>
                <a:cs typeface="Cambria Math"/>
              </a:rPr>
              <a:t>%</a:t>
            </a:r>
            <a:endParaRPr baseline="-17094" sz="1950">
              <a:latin typeface="Cambria Math"/>
              <a:cs typeface="Cambria Math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4419194" y="5918015"/>
            <a:ext cx="3354070" cy="584835"/>
          </a:xfrm>
          <a:prstGeom prst="rect">
            <a:avLst/>
          </a:prstGeom>
          <a:solidFill>
            <a:srgbClr val="00B050"/>
          </a:solidFill>
          <a:ln w="12700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170"/>
              </a:spcBef>
            </a:pP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32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material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928518" y="1825638"/>
            <a:ext cx="335280" cy="930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915"/>
              </a:lnSpc>
            </a:pPr>
            <a:r>
              <a:rPr dirty="0" sz="6000" spc="-50" b="0">
                <a:latin typeface="Calibri Light"/>
                <a:cs typeface="Calibri Light"/>
              </a:rPr>
              <a:t>v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823044" y="3377691"/>
            <a:ext cx="4525645" cy="162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Corey</a:t>
            </a:r>
            <a:r>
              <a:rPr dirty="0" sz="2800" spc="-9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Oses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2500" spc="-10">
                <a:latin typeface="Calibri"/>
                <a:cs typeface="Calibri"/>
              </a:rPr>
              <a:t>AFLOW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–</a:t>
            </a:r>
            <a:r>
              <a:rPr dirty="0" sz="2500" spc="-5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Johns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Hopkins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University</a:t>
            </a:r>
            <a:endParaRPr sz="25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120"/>
              </a:spcBef>
            </a:pPr>
            <a:r>
              <a:rPr dirty="0" sz="2500" i="1">
                <a:latin typeface="Calibri"/>
                <a:cs typeface="Calibri"/>
              </a:rPr>
              <a:t>Session</a:t>
            </a:r>
            <a:r>
              <a:rPr dirty="0" sz="2500" spc="-80" i="1">
                <a:latin typeface="Calibri"/>
                <a:cs typeface="Calibri"/>
              </a:rPr>
              <a:t> </a:t>
            </a:r>
            <a:r>
              <a:rPr dirty="0" sz="2500" spc="-50" i="1">
                <a:latin typeface="Calibri"/>
                <a:cs typeface="Calibri"/>
              </a:rPr>
              <a:t>1</a:t>
            </a:r>
            <a:endParaRPr sz="25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2500" spc="-35">
                <a:latin typeface="Calibri"/>
                <a:cs typeface="Calibri"/>
              </a:rPr>
              <a:t>Wednesday,</a:t>
            </a:r>
            <a:r>
              <a:rPr dirty="0" sz="2500" spc="-10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September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21</a:t>
            </a:r>
            <a:r>
              <a:rPr dirty="0" baseline="26143" sz="2550">
                <a:latin typeface="Calibri"/>
                <a:cs typeface="Calibri"/>
              </a:rPr>
              <a:t>st</a:t>
            </a:r>
            <a:r>
              <a:rPr dirty="0" sz="2500">
                <a:latin typeface="Calibri"/>
                <a:cs typeface="Calibri"/>
              </a:rPr>
              <a:t>,</a:t>
            </a:r>
            <a:r>
              <a:rPr dirty="0" sz="2500" spc="-10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2022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321966"/>
            <a:ext cx="12192000" cy="2683510"/>
          </a:xfrm>
          <a:custGeom>
            <a:avLst/>
            <a:gdLst/>
            <a:ahLst/>
            <a:cxnLst/>
            <a:rect l="l" t="t" r="r" b="b"/>
            <a:pathLst>
              <a:path w="12192000" h="2683510">
                <a:moveTo>
                  <a:pt x="0" y="0"/>
                </a:moveTo>
                <a:lnTo>
                  <a:pt x="12192000" y="0"/>
                </a:lnTo>
                <a:lnTo>
                  <a:pt x="12192000" y="2683283"/>
                </a:lnTo>
                <a:lnTo>
                  <a:pt x="0" y="2683283"/>
                </a:lnTo>
                <a:lnTo>
                  <a:pt x="0" y="0"/>
                </a:lnTo>
                <a:close/>
              </a:path>
            </a:pathLst>
          </a:custGeom>
          <a:solidFill>
            <a:srgbClr val="7F05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3310" y="788923"/>
            <a:ext cx="11117580" cy="1662430"/>
          </a:xfrm>
          <a:prstGeom prst="rect"/>
        </p:spPr>
        <p:txBody>
          <a:bodyPr wrap="square" lIns="0" tIns="33655" rIns="0" bIns="0" rtlCol="0" vert="horz">
            <a:spAutoFit/>
          </a:bodyPr>
          <a:lstStyle/>
          <a:p>
            <a:pPr marL="3976370" marR="5080" indent="-3964304">
              <a:lnSpc>
                <a:spcPts val="6409"/>
              </a:lnSpc>
              <a:spcBef>
                <a:spcPts val="265"/>
              </a:spcBef>
              <a:tabLst>
                <a:tab pos="8791575" algn="l"/>
              </a:tabLst>
            </a:pPr>
            <a:r>
              <a:rPr dirty="0" sz="5400"/>
              <a:t>Machine</a:t>
            </a:r>
            <a:r>
              <a:rPr dirty="0" sz="5400" spc="-110"/>
              <a:t> </a:t>
            </a:r>
            <a:r>
              <a:rPr dirty="0" sz="5400"/>
              <a:t>Learning</a:t>
            </a:r>
            <a:r>
              <a:rPr dirty="0" sz="5400" spc="-100"/>
              <a:t> </a:t>
            </a:r>
            <a:r>
              <a:rPr dirty="0" sz="5400"/>
              <a:t>in</a:t>
            </a:r>
            <a:r>
              <a:rPr dirty="0" sz="5400" spc="-105"/>
              <a:t> </a:t>
            </a:r>
            <a:r>
              <a:rPr dirty="0" sz="5400" spc="-10"/>
              <a:t>Materials</a:t>
            </a:r>
            <a:r>
              <a:rPr dirty="0" sz="5400"/>
              <a:t>	</a:t>
            </a:r>
            <a:r>
              <a:rPr dirty="0" sz="5400" spc="-10"/>
              <a:t>Science: </a:t>
            </a:r>
            <a:r>
              <a:rPr dirty="0" sz="5400" spc="-75"/>
              <a:t>AFLOW-</a:t>
            </a:r>
            <a:r>
              <a:rPr dirty="0" sz="5400" spc="-25"/>
              <a:t>ML</a:t>
            </a:r>
            <a:endParaRPr sz="5400"/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5232" y="6089980"/>
            <a:ext cx="1246511" cy="57866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8029" y="5898846"/>
            <a:ext cx="2093976" cy="94647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04695" y="5898846"/>
            <a:ext cx="942809" cy="94281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4407" y="6159161"/>
            <a:ext cx="2171434" cy="42261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1272" y="6151614"/>
            <a:ext cx="914400" cy="44148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692189" y="6131052"/>
            <a:ext cx="166116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10" b="1">
                <a:solidFill>
                  <a:srgbClr val="1D366C"/>
                </a:solidFill>
                <a:latin typeface="Calibri"/>
                <a:cs typeface="Calibri"/>
              </a:rPr>
              <a:t>Advanced</a:t>
            </a:r>
            <a:r>
              <a:rPr dirty="0" sz="1400" b="1">
                <a:solidFill>
                  <a:srgbClr val="1D36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1D366C"/>
                </a:solidFill>
                <a:latin typeface="Calibri"/>
                <a:cs typeface="Calibri"/>
              </a:rPr>
              <a:t>Research </a:t>
            </a:r>
            <a:r>
              <a:rPr dirty="0" sz="1400" b="1">
                <a:solidFill>
                  <a:srgbClr val="1D366C"/>
                </a:solidFill>
                <a:latin typeface="Calibri"/>
                <a:cs typeface="Calibri"/>
              </a:rPr>
              <a:t>Computing</a:t>
            </a:r>
            <a:r>
              <a:rPr dirty="0" sz="1400" spc="-45" b="1">
                <a:solidFill>
                  <a:srgbClr val="1D36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1D366C"/>
                </a:solidFill>
                <a:latin typeface="Calibri"/>
                <a:cs typeface="Calibri"/>
              </a:rPr>
              <a:t>at</a:t>
            </a:r>
            <a:r>
              <a:rPr dirty="0" sz="1400" spc="-35" b="1">
                <a:solidFill>
                  <a:srgbClr val="1D36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1D366C"/>
                </a:solidFill>
                <a:latin typeface="Calibri"/>
                <a:cs typeface="Calibri"/>
              </a:rPr>
              <a:t>Hopkins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662" y="6110747"/>
            <a:ext cx="2195460" cy="5947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Materials</a:t>
            </a:r>
            <a:r>
              <a:rPr dirty="0" spc="-135"/>
              <a:t> </a:t>
            </a:r>
            <a:r>
              <a:rPr dirty="0" spc="-10"/>
              <a:t>Informatics:</a:t>
            </a:r>
            <a:r>
              <a:rPr dirty="0" spc="-140"/>
              <a:t> </a:t>
            </a:r>
            <a:r>
              <a:rPr dirty="0"/>
              <a:t>Recycling</a:t>
            </a:r>
            <a:r>
              <a:rPr dirty="0" spc="-125"/>
              <a:t> </a:t>
            </a:r>
            <a:r>
              <a:rPr dirty="0"/>
              <a:t>Data</a:t>
            </a:r>
            <a:r>
              <a:rPr dirty="0" spc="-135"/>
              <a:t> </a:t>
            </a:r>
            <a:r>
              <a:rPr dirty="0"/>
              <a:t>to</a:t>
            </a:r>
            <a:r>
              <a:rPr dirty="0" spc="-130"/>
              <a:t> </a:t>
            </a:r>
            <a:r>
              <a:rPr dirty="0" spc="-10"/>
              <a:t>Accelerate</a:t>
            </a:r>
            <a:r>
              <a:rPr dirty="0" spc="-135"/>
              <a:t> </a:t>
            </a:r>
            <a:r>
              <a:rPr dirty="0" spc="-10"/>
              <a:t>Discovery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8739" y="1140314"/>
            <a:ext cx="11269345" cy="427990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400" b="1">
                <a:latin typeface="Calibri"/>
                <a:cs typeface="Calibri"/>
              </a:rPr>
              <a:t>Challenge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rung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requires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one</a:t>
            </a:r>
            <a:r>
              <a:rPr dirty="0" u="heavy" sz="2400" spc="-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</a:t>
            </a:r>
            <a:r>
              <a:rPr dirty="0" u="heavy" sz="2400" spc="-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more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DFT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calculations</a:t>
            </a:r>
            <a:endParaRPr sz="24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100" spc="-10">
                <a:latin typeface="Calibri"/>
                <a:cs typeface="Calibri"/>
              </a:rPr>
              <a:t>High-performance</a:t>
            </a:r>
            <a:r>
              <a:rPr dirty="0" sz="2100" spc="-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computing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environment</a:t>
            </a:r>
            <a:endParaRPr sz="21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100">
                <a:latin typeface="Calibri"/>
                <a:cs typeface="Calibri"/>
              </a:rPr>
              <a:t>Each</a:t>
            </a:r>
            <a:r>
              <a:rPr dirty="0" sz="2100" spc="-6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calculation</a:t>
            </a:r>
            <a:r>
              <a:rPr dirty="0" sz="2100" spc="-6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can</a:t>
            </a:r>
            <a:r>
              <a:rPr dirty="0" sz="2100" spc="-6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take</a:t>
            </a:r>
            <a:r>
              <a:rPr dirty="0" sz="2100" spc="-5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days</a:t>
            </a:r>
            <a:r>
              <a:rPr dirty="0" sz="2100" spc="-5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to</a:t>
            </a:r>
            <a:r>
              <a:rPr dirty="0" sz="2100" spc="-5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weeks</a:t>
            </a:r>
            <a:r>
              <a:rPr dirty="0" sz="2100" spc="-5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depending</a:t>
            </a:r>
            <a:r>
              <a:rPr dirty="0" sz="2100" spc="-5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on</a:t>
            </a:r>
            <a:r>
              <a:rPr dirty="0" sz="2100" spc="-6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system/property</a:t>
            </a:r>
            <a:endParaRPr sz="21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100">
                <a:latin typeface="Calibri"/>
                <a:cs typeface="Calibri"/>
              </a:rPr>
              <a:t>Thermomechanical</a:t>
            </a:r>
            <a:r>
              <a:rPr dirty="0" sz="2100" spc="-6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properties</a:t>
            </a:r>
            <a:r>
              <a:rPr dirty="0" sz="2100" spc="-7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require</a:t>
            </a:r>
            <a:r>
              <a:rPr dirty="0" sz="2100" spc="-6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~</a:t>
            </a:r>
            <a:r>
              <a:rPr dirty="0" sz="2100" i="1">
                <a:latin typeface="Calibri"/>
                <a:cs typeface="Calibri"/>
              </a:rPr>
              <a:t>N</a:t>
            </a:r>
            <a:r>
              <a:rPr dirty="0" sz="2100">
                <a:latin typeface="Calibri"/>
                <a:cs typeface="Calibri"/>
              </a:rPr>
              <a:t>*3</a:t>
            </a:r>
            <a:r>
              <a:rPr dirty="0" sz="2100" spc="-7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individual</a:t>
            </a:r>
            <a:r>
              <a:rPr dirty="0" sz="2100" spc="-6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DFT</a:t>
            </a:r>
            <a:r>
              <a:rPr dirty="0" sz="2100" spc="-6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calculations</a:t>
            </a:r>
            <a:endParaRPr sz="2100">
              <a:latin typeface="Calibri"/>
              <a:cs typeface="Calibri"/>
            </a:endParaRPr>
          </a:p>
          <a:p>
            <a:pPr marL="240029" marR="29209" indent="-227329">
              <a:lnSpc>
                <a:spcPts val="2500"/>
              </a:lnSpc>
              <a:spcBef>
                <a:spcPts val="11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b="1">
                <a:latin typeface="Calibri"/>
                <a:cs typeface="Calibri"/>
              </a:rPr>
              <a:t>Goal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leverage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existing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construct</a:t>
            </a:r>
            <a:r>
              <a:rPr dirty="0" u="heavy" sz="2400" spc="-7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2400" spc="-7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model</a:t>
            </a:r>
            <a:r>
              <a:rPr dirty="0" u="heavy" sz="2400" spc="-7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that</a:t>
            </a:r>
            <a:r>
              <a:rPr dirty="0" u="heavy" sz="2400" spc="-7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predicts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these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properties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high </a:t>
            </a:r>
            <a:r>
              <a:rPr dirty="0" sz="2400" spc="-2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accuracy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accelerate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materials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discovery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9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400" b="1">
                <a:latin typeface="Calibri"/>
                <a:cs typeface="Calibri"/>
              </a:rPr>
              <a:t>Challenge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requires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theoretical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framework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</a:t>
            </a:r>
            <a:r>
              <a:rPr dirty="0" sz="2400">
                <a:latin typeface="Calibri"/>
                <a:cs typeface="Calibri"/>
              </a:rPr>
              <a:t>),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software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development,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plenty </a:t>
            </a:r>
            <a:r>
              <a:rPr dirty="0" sz="2400" spc="-1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applicability</a:t>
            </a:r>
            <a:r>
              <a:rPr dirty="0" u="heavy" sz="2400" spc="-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domain</a:t>
            </a:r>
            <a:endParaRPr sz="2400">
              <a:latin typeface="Calibri"/>
              <a:cs typeface="Calibri"/>
            </a:endParaRPr>
          </a:p>
          <a:p>
            <a:pPr marL="240029" marR="678180" indent="-227329">
              <a:lnSpc>
                <a:spcPts val="259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b="1">
                <a:latin typeface="Calibri"/>
                <a:cs typeface="Calibri"/>
              </a:rPr>
              <a:t>Goal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develop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tools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that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abstract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away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technical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details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plugged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into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existing 	frameworks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easily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931015" y="658926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898989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06717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AFLOW-</a:t>
            </a:r>
            <a:r>
              <a:rPr dirty="0"/>
              <a:t>ML</a:t>
            </a:r>
            <a:r>
              <a:rPr dirty="0" spc="5"/>
              <a:t> </a:t>
            </a:r>
            <a:r>
              <a:rPr dirty="0" spc="-10"/>
              <a:t>Online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02739" y="819403"/>
            <a:ext cx="6492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Models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available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online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u="heavy" sz="2400" spc="-3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aflow.org/aflow-</a:t>
            </a:r>
            <a:r>
              <a:rPr dirty="0" u="heavy" sz="24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04838" y="1263186"/>
            <a:ext cx="7780020" cy="5306060"/>
            <a:chOff x="2004838" y="1263186"/>
            <a:chExt cx="7780020" cy="53060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4838" y="1263186"/>
              <a:ext cx="7779527" cy="530603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300097" y="1651584"/>
              <a:ext cx="1440180" cy="1380490"/>
            </a:xfrm>
            <a:custGeom>
              <a:avLst/>
              <a:gdLst/>
              <a:ahLst/>
              <a:cxnLst/>
              <a:rect l="l" t="t" r="r" b="b"/>
              <a:pathLst>
                <a:path w="1440179" h="1380489">
                  <a:moveTo>
                    <a:pt x="1315008" y="0"/>
                  </a:moveTo>
                  <a:lnTo>
                    <a:pt x="122991" y="95"/>
                  </a:lnTo>
                  <a:lnTo>
                    <a:pt x="76823" y="9551"/>
                  </a:lnTo>
                  <a:lnTo>
                    <a:pt x="36925" y="36160"/>
                  </a:lnTo>
                  <a:lnTo>
                    <a:pt x="9941" y="75766"/>
                  </a:lnTo>
                  <a:lnTo>
                    <a:pt x="88" y="123088"/>
                  </a:lnTo>
                  <a:lnTo>
                    <a:pt x="0" y="1256828"/>
                  </a:lnTo>
                  <a:lnTo>
                    <a:pt x="2279" y="1279448"/>
                  </a:lnTo>
                  <a:lnTo>
                    <a:pt x="20888" y="1324317"/>
                  </a:lnTo>
                  <a:lnTo>
                    <a:pt x="54485" y="1358244"/>
                  </a:lnTo>
                  <a:lnTo>
                    <a:pt x="99119" y="1377285"/>
                  </a:lnTo>
                  <a:lnTo>
                    <a:pt x="124903" y="1379917"/>
                  </a:lnTo>
                  <a:lnTo>
                    <a:pt x="1316918" y="1379820"/>
                  </a:lnTo>
                  <a:lnTo>
                    <a:pt x="1363087" y="1370364"/>
                  </a:lnTo>
                  <a:lnTo>
                    <a:pt x="1402986" y="1343756"/>
                  </a:lnTo>
                  <a:lnTo>
                    <a:pt x="1404657" y="1341912"/>
                  </a:lnTo>
                  <a:lnTo>
                    <a:pt x="124903" y="1341817"/>
                  </a:lnTo>
                  <a:lnTo>
                    <a:pt x="112649" y="1340520"/>
                  </a:lnTo>
                  <a:lnTo>
                    <a:pt x="109198" y="1340520"/>
                  </a:lnTo>
                  <a:lnTo>
                    <a:pt x="105460" y="1339759"/>
                  </a:lnTo>
                  <a:lnTo>
                    <a:pt x="106747" y="1339759"/>
                  </a:lnTo>
                  <a:lnTo>
                    <a:pt x="93982" y="1335797"/>
                  </a:lnTo>
                  <a:lnTo>
                    <a:pt x="92750" y="1335797"/>
                  </a:lnTo>
                  <a:lnTo>
                    <a:pt x="89310" y="1334347"/>
                  </a:lnTo>
                  <a:lnTo>
                    <a:pt x="90078" y="1334347"/>
                  </a:lnTo>
                  <a:lnTo>
                    <a:pt x="78527" y="1328078"/>
                  </a:lnTo>
                  <a:lnTo>
                    <a:pt x="77788" y="1328078"/>
                  </a:lnTo>
                  <a:lnTo>
                    <a:pt x="74753" y="1326029"/>
                  </a:lnTo>
                  <a:lnTo>
                    <a:pt x="75306" y="1326029"/>
                  </a:lnTo>
                  <a:lnTo>
                    <a:pt x="65224" y="1317711"/>
                  </a:lnTo>
                  <a:lnTo>
                    <a:pt x="64679" y="1317711"/>
                  </a:lnTo>
                  <a:lnTo>
                    <a:pt x="62109" y="1315140"/>
                  </a:lnTo>
                  <a:lnTo>
                    <a:pt x="62559" y="1315140"/>
                  </a:lnTo>
                  <a:lnTo>
                    <a:pt x="54247" y="1305067"/>
                  </a:lnTo>
                  <a:lnTo>
                    <a:pt x="53790" y="1305067"/>
                  </a:lnTo>
                  <a:lnTo>
                    <a:pt x="51742" y="1302030"/>
                  </a:lnTo>
                  <a:lnTo>
                    <a:pt x="52142" y="1302030"/>
                  </a:lnTo>
                  <a:lnTo>
                    <a:pt x="45889" y="1290510"/>
                  </a:lnTo>
                  <a:lnTo>
                    <a:pt x="45473" y="1290510"/>
                  </a:lnTo>
                  <a:lnTo>
                    <a:pt x="44022" y="1287070"/>
                  </a:lnTo>
                  <a:lnTo>
                    <a:pt x="44405" y="1287070"/>
                  </a:lnTo>
                  <a:lnTo>
                    <a:pt x="40460" y="1274359"/>
                  </a:lnTo>
                  <a:lnTo>
                    <a:pt x="40059" y="1274359"/>
                  </a:lnTo>
                  <a:lnTo>
                    <a:pt x="39300" y="1270622"/>
                  </a:lnTo>
                  <a:lnTo>
                    <a:pt x="39682" y="1270622"/>
                  </a:lnTo>
                  <a:lnTo>
                    <a:pt x="37906" y="1253007"/>
                  </a:lnTo>
                  <a:lnTo>
                    <a:pt x="38003" y="124998"/>
                  </a:lnTo>
                  <a:lnTo>
                    <a:pt x="39664" y="109293"/>
                  </a:lnTo>
                  <a:lnTo>
                    <a:pt x="39300" y="109293"/>
                  </a:lnTo>
                  <a:lnTo>
                    <a:pt x="40059" y="105557"/>
                  </a:lnTo>
                  <a:lnTo>
                    <a:pt x="40460" y="105557"/>
                  </a:lnTo>
                  <a:lnTo>
                    <a:pt x="44406" y="92845"/>
                  </a:lnTo>
                  <a:lnTo>
                    <a:pt x="44022" y="92845"/>
                  </a:lnTo>
                  <a:lnTo>
                    <a:pt x="45473" y="89406"/>
                  </a:lnTo>
                  <a:lnTo>
                    <a:pt x="45888" y="89406"/>
                  </a:lnTo>
                  <a:lnTo>
                    <a:pt x="52143" y="77885"/>
                  </a:lnTo>
                  <a:lnTo>
                    <a:pt x="51742" y="77885"/>
                  </a:lnTo>
                  <a:lnTo>
                    <a:pt x="53790" y="74849"/>
                  </a:lnTo>
                  <a:lnTo>
                    <a:pt x="54247" y="74848"/>
                  </a:lnTo>
                  <a:lnTo>
                    <a:pt x="62559" y="64775"/>
                  </a:lnTo>
                  <a:lnTo>
                    <a:pt x="62109" y="64775"/>
                  </a:lnTo>
                  <a:lnTo>
                    <a:pt x="64679" y="62205"/>
                  </a:lnTo>
                  <a:lnTo>
                    <a:pt x="65223" y="62205"/>
                  </a:lnTo>
                  <a:lnTo>
                    <a:pt x="75305" y="53887"/>
                  </a:lnTo>
                  <a:lnTo>
                    <a:pt x="74753" y="53887"/>
                  </a:lnTo>
                  <a:lnTo>
                    <a:pt x="77788" y="51838"/>
                  </a:lnTo>
                  <a:lnTo>
                    <a:pt x="78527" y="51838"/>
                  </a:lnTo>
                  <a:lnTo>
                    <a:pt x="90078" y="45568"/>
                  </a:lnTo>
                  <a:lnTo>
                    <a:pt x="89310" y="45568"/>
                  </a:lnTo>
                  <a:lnTo>
                    <a:pt x="92750" y="44118"/>
                  </a:lnTo>
                  <a:lnTo>
                    <a:pt x="93982" y="44118"/>
                  </a:lnTo>
                  <a:lnTo>
                    <a:pt x="106747" y="40156"/>
                  </a:lnTo>
                  <a:lnTo>
                    <a:pt x="105460" y="40156"/>
                  </a:lnTo>
                  <a:lnTo>
                    <a:pt x="109198" y="39395"/>
                  </a:lnTo>
                  <a:lnTo>
                    <a:pt x="113006" y="39395"/>
                  </a:lnTo>
                  <a:lnTo>
                    <a:pt x="126813" y="38003"/>
                  </a:lnTo>
                  <a:lnTo>
                    <a:pt x="1404656" y="38003"/>
                  </a:lnTo>
                  <a:lnTo>
                    <a:pt x="1403845" y="37020"/>
                  </a:lnTo>
                  <a:lnTo>
                    <a:pt x="1364239" y="10038"/>
                  </a:lnTo>
                  <a:lnTo>
                    <a:pt x="1339540" y="2376"/>
                  </a:lnTo>
                  <a:lnTo>
                    <a:pt x="1315008" y="0"/>
                  </a:lnTo>
                  <a:close/>
                </a:path>
                <a:path w="1440179" h="1380489">
                  <a:moveTo>
                    <a:pt x="1332545" y="1339951"/>
                  </a:moveTo>
                  <a:lnTo>
                    <a:pt x="1313097" y="1341912"/>
                  </a:lnTo>
                  <a:lnTo>
                    <a:pt x="1404657" y="1341912"/>
                  </a:lnTo>
                  <a:lnTo>
                    <a:pt x="1405806" y="1340520"/>
                  </a:lnTo>
                  <a:lnTo>
                    <a:pt x="1330713" y="1340520"/>
                  </a:lnTo>
                  <a:lnTo>
                    <a:pt x="1332545" y="1339951"/>
                  </a:lnTo>
                  <a:close/>
                </a:path>
                <a:path w="1440179" h="1380489">
                  <a:moveTo>
                    <a:pt x="105460" y="1339759"/>
                  </a:moveTo>
                  <a:lnTo>
                    <a:pt x="109198" y="1340520"/>
                  </a:lnTo>
                  <a:lnTo>
                    <a:pt x="107413" y="1339966"/>
                  </a:lnTo>
                  <a:lnTo>
                    <a:pt x="105460" y="1339759"/>
                  </a:lnTo>
                  <a:close/>
                </a:path>
                <a:path w="1440179" h="1380489">
                  <a:moveTo>
                    <a:pt x="107413" y="1339966"/>
                  </a:moveTo>
                  <a:lnTo>
                    <a:pt x="109198" y="1340520"/>
                  </a:lnTo>
                  <a:lnTo>
                    <a:pt x="112649" y="1340520"/>
                  </a:lnTo>
                  <a:lnTo>
                    <a:pt x="107413" y="1339966"/>
                  </a:lnTo>
                  <a:close/>
                </a:path>
                <a:path w="1440179" h="1380489">
                  <a:moveTo>
                    <a:pt x="1334449" y="1339759"/>
                  </a:moveTo>
                  <a:lnTo>
                    <a:pt x="1332498" y="1339966"/>
                  </a:lnTo>
                  <a:lnTo>
                    <a:pt x="1330713" y="1340520"/>
                  </a:lnTo>
                  <a:lnTo>
                    <a:pt x="1334449" y="1339759"/>
                  </a:lnTo>
                  <a:close/>
                </a:path>
                <a:path w="1440179" h="1380489">
                  <a:moveTo>
                    <a:pt x="1406433" y="1339759"/>
                  </a:moveTo>
                  <a:lnTo>
                    <a:pt x="1334449" y="1339759"/>
                  </a:lnTo>
                  <a:lnTo>
                    <a:pt x="1330713" y="1340520"/>
                  </a:lnTo>
                  <a:lnTo>
                    <a:pt x="1405806" y="1340520"/>
                  </a:lnTo>
                  <a:lnTo>
                    <a:pt x="1406433" y="1339759"/>
                  </a:lnTo>
                  <a:close/>
                </a:path>
                <a:path w="1440179" h="1380489">
                  <a:moveTo>
                    <a:pt x="106747" y="1339759"/>
                  </a:moveTo>
                  <a:lnTo>
                    <a:pt x="105460" y="1339759"/>
                  </a:lnTo>
                  <a:lnTo>
                    <a:pt x="107413" y="1339966"/>
                  </a:lnTo>
                  <a:lnTo>
                    <a:pt x="106747" y="1339759"/>
                  </a:lnTo>
                  <a:close/>
                </a:path>
                <a:path w="1440179" h="1380489">
                  <a:moveTo>
                    <a:pt x="1348808" y="1334903"/>
                  </a:moveTo>
                  <a:lnTo>
                    <a:pt x="1332545" y="1339951"/>
                  </a:lnTo>
                  <a:lnTo>
                    <a:pt x="1334449" y="1339759"/>
                  </a:lnTo>
                  <a:lnTo>
                    <a:pt x="1406433" y="1339759"/>
                  </a:lnTo>
                  <a:lnTo>
                    <a:pt x="1409703" y="1335797"/>
                  </a:lnTo>
                  <a:lnTo>
                    <a:pt x="1347161" y="1335797"/>
                  </a:lnTo>
                  <a:lnTo>
                    <a:pt x="1348808" y="1334903"/>
                  </a:lnTo>
                  <a:close/>
                </a:path>
                <a:path w="1440179" h="1380489">
                  <a:moveTo>
                    <a:pt x="89310" y="1334347"/>
                  </a:moveTo>
                  <a:lnTo>
                    <a:pt x="92750" y="1335797"/>
                  </a:lnTo>
                  <a:lnTo>
                    <a:pt x="91101" y="1334903"/>
                  </a:lnTo>
                  <a:lnTo>
                    <a:pt x="89310" y="1334347"/>
                  </a:lnTo>
                  <a:close/>
                </a:path>
                <a:path w="1440179" h="1380489">
                  <a:moveTo>
                    <a:pt x="91104" y="1334904"/>
                  </a:moveTo>
                  <a:lnTo>
                    <a:pt x="92750" y="1335797"/>
                  </a:lnTo>
                  <a:lnTo>
                    <a:pt x="93982" y="1335797"/>
                  </a:lnTo>
                  <a:lnTo>
                    <a:pt x="91104" y="1334904"/>
                  </a:lnTo>
                  <a:close/>
                </a:path>
                <a:path w="1440179" h="1380489">
                  <a:moveTo>
                    <a:pt x="1350600" y="1334347"/>
                  </a:moveTo>
                  <a:lnTo>
                    <a:pt x="1348807" y="1334904"/>
                  </a:lnTo>
                  <a:lnTo>
                    <a:pt x="1347161" y="1335797"/>
                  </a:lnTo>
                  <a:lnTo>
                    <a:pt x="1350600" y="1334347"/>
                  </a:lnTo>
                  <a:close/>
                </a:path>
                <a:path w="1440179" h="1380489">
                  <a:moveTo>
                    <a:pt x="1410900" y="1334347"/>
                  </a:moveTo>
                  <a:lnTo>
                    <a:pt x="1350600" y="1334347"/>
                  </a:lnTo>
                  <a:lnTo>
                    <a:pt x="1347161" y="1335797"/>
                  </a:lnTo>
                  <a:lnTo>
                    <a:pt x="1409703" y="1335797"/>
                  </a:lnTo>
                  <a:lnTo>
                    <a:pt x="1410900" y="1334347"/>
                  </a:lnTo>
                  <a:close/>
                </a:path>
                <a:path w="1440179" h="1380489">
                  <a:moveTo>
                    <a:pt x="90078" y="1334347"/>
                  </a:moveTo>
                  <a:lnTo>
                    <a:pt x="89310" y="1334347"/>
                  </a:lnTo>
                  <a:lnTo>
                    <a:pt x="91104" y="1334904"/>
                  </a:lnTo>
                  <a:lnTo>
                    <a:pt x="90078" y="1334347"/>
                  </a:lnTo>
                  <a:close/>
                </a:path>
                <a:path w="1440179" h="1380489">
                  <a:moveTo>
                    <a:pt x="1363540" y="1326908"/>
                  </a:moveTo>
                  <a:lnTo>
                    <a:pt x="1348808" y="1334903"/>
                  </a:lnTo>
                  <a:lnTo>
                    <a:pt x="1350600" y="1334347"/>
                  </a:lnTo>
                  <a:lnTo>
                    <a:pt x="1410900" y="1334347"/>
                  </a:lnTo>
                  <a:lnTo>
                    <a:pt x="1416072" y="1328078"/>
                  </a:lnTo>
                  <a:lnTo>
                    <a:pt x="1362121" y="1328078"/>
                  </a:lnTo>
                  <a:lnTo>
                    <a:pt x="1363540" y="1326908"/>
                  </a:lnTo>
                  <a:close/>
                </a:path>
                <a:path w="1440179" h="1380489">
                  <a:moveTo>
                    <a:pt x="74753" y="1326029"/>
                  </a:moveTo>
                  <a:lnTo>
                    <a:pt x="77788" y="1328078"/>
                  </a:lnTo>
                  <a:lnTo>
                    <a:pt x="76368" y="1326906"/>
                  </a:lnTo>
                  <a:lnTo>
                    <a:pt x="74753" y="1326029"/>
                  </a:lnTo>
                  <a:close/>
                </a:path>
                <a:path w="1440179" h="1380489">
                  <a:moveTo>
                    <a:pt x="76368" y="1326906"/>
                  </a:moveTo>
                  <a:lnTo>
                    <a:pt x="77788" y="1328078"/>
                  </a:lnTo>
                  <a:lnTo>
                    <a:pt x="78527" y="1328078"/>
                  </a:lnTo>
                  <a:lnTo>
                    <a:pt x="76368" y="1326906"/>
                  </a:lnTo>
                  <a:close/>
                </a:path>
                <a:path w="1440179" h="1380489">
                  <a:moveTo>
                    <a:pt x="1365158" y="1326029"/>
                  </a:moveTo>
                  <a:lnTo>
                    <a:pt x="1363540" y="1326908"/>
                  </a:lnTo>
                  <a:lnTo>
                    <a:pt x="1362121" y="1328078"/>
                  </a:lnTo>
                  <a:lnTo>
                    <a:pt x="1365158" y="1326029"/>
                  </a:lnTo>
                  <a:close/>
                </a:path>
                <a:path w="1440179" h="1380489">
                  <a:moveTo>
                    <a:pt x="1417762" y="1326029"/>
                  </a:moveTo>
                  <a:lnTo>
                    <a:pt x="1365158" y="1326029"/>
                  </a:lnTo>
                  <a:lnTo>
                    <a:pt x="1362121" y="1328078"/>
                  </a:lnTo>
                  <a:lnTo>
                    <a:pt x="1416072" y="1328078"/>
                  </a:lnTo>
                  <a:lnTo>
                    <a:pt x="1417762" y="1326029"/>
                  </a:lnTo>
                  <a:close/>
                </a:path>
                <a:path w="1440179" h="1380489">
                  <a:moveTo>
                    <a:pt x="1376394" y="1316302"/>
                  </a:moveTo>
                  <a:lnTo>
                    <a:pt x="1363540" y="1326908"/>
                  </a:lnTo>
                  <a:lnTo>
                    <a:pt x="1365158" y="1326029"/>
                  </a:lnTo>
                  <a:lnTo>
                    <a:pt x="1417762" y="1326029"/>
                  </a:lnTo>
                  <a:lnTo>
                    <a:pt x="1418336" y="1325335"/>
                  </a:lnTo>
                  <a:lnTo>
                    <a:pt x="1419021" y="1324317"/>
                  </a:lnTo>
                  <a:lnTo>
                    <a:pt x="1422607" y="1317711"/>
                  </a:lnTo>
                  <a:lnTo>
                    <a:pt x="1375232" y="1317711"/>
                  </a:lnTo>
                  <a:lnTo>
                    <a:pt x="1376394" y="1316302"/>
                  </a:lnTo>
                  <a:close/>
                </a:path>
                <a:path w="1440179" h="1380489">
                  <a:moveTo>
                    <a:pt x="75306" y="1326029"/>
                  </a:moveTo>
                  <a:lnTo>
                    <a:pt x="74753" y="1326029"/>
                  </a:lnTo>
                  <a:lnTo>
                    <a:pt x="76368" y="1326906"/>
                  </a:lnTo>
                  <a:lnTo>
                    <a:pt x="75306" y="1326029"/>
                  </a:lnTo>
                  <a:close/>
                </a:path>
                <a:path w="1440179" h="1380489">
                  <a:moveTo>
                    <a:pt x="62109" y="1315140"/>
                  </a:moveTo>
                  <a:lnTo>
                    <a:pt x="64679" y="1317711"/>
                  </a:lnTo>
                  <a:lnTo>
                    <a:pt x="63517" y="1316302"/>
                  </a:lnTo>
                  <a:lnTo>
                    <a:pt x="62109" y="1315140"/>
                  </a:lnTo>
                  <a:close/>
                </a:path>
                <a:path w="1440179" h="1380489">
                  <a:moveTo>
                    <a:pt x="63518" y="1316303"/>
                  </a:moveTo>
                  <a:lnTo>
                    <a:pt x="64679" y="1317711"/>
                  </a:lnTo>
                  <a:lnTo>
                    <a:pt x="65224" y="1317711"/>
                  </a:lnTo>
                  <a:lnTo>
                    <a:pt x="63518" y="1316303"/>
                  </a:lnTo>
                  <a:close/>
                </a:path>
                <a:path w="1440179" h="1380489">
                  <a:moveTo>
                    <a:pt x="1377802" y="1315140"/>
                  </a:moveTo>
                  <a:lnTo>
                    <a:pt x="1376393" y="1316303"/>
                  </a:lnTo>
                  <a:lnTo>
                    <a:pt x="1375232" y="1317711"/>
                  </a:lnTo>
                  <a:lnTo>
                    <a:pt x="1377802" y="1315140"/>
                  </a:lnTo>
                  <a:close/>
                </a:path>
                <a:path w="1440179" h="1380489">
                  <a:moveTo>
                    <a:pt x="1424002" y="1315140"/>
                  </a:moveTo>
                  <a:lnTo>
                    <a:pt x="1377802" y="1315140"/>
                  </a:lnTo>
                  <a:lnTo>
                    <a:pt x="1375232" y="1317711"/>
                  </a:lnTo>
                  <a:lnTo>
                    <a:pt x="1422607" y="1317711"/>
                  </a:lnTo>
                  <a:lnTo>
                    <a:pt x="1424002" y="1315140"/>
                  </a:lnTo>
                  <a:close/>
                </a:path>
                <a:path w="1440179" h="1380489">
                  <a:moveTo>
                    <a:pt x="62559" y="1315140"/>
                  </a:moveTo>
                  <a:lnTo>
                    <a:pt x="62109" y="1315140"/>
                  </a:lnTo>
                  <a:lnTo>
                    <a:pt x="63518" y="1316303"/>
                  </a:lnTo>
                  <a:lnTo>
                    <a:pt x="62559" y="1315140"/>
                  </a:lnTo>
                  <a:close/>
                </a:path>
                <a:path w="1440179" h="1380489">
                  <a:moveTo>
                    <a:pt x="1386999" y="1303449"/>
                  </a:moveTo>
                  <a:lnTo>
                    <a:pt x="1376394" y="1316302"/>
                  </a:lnTo>
                  <a:lnTo>
                    <a:pt x="1377802" y="1315140"/>
                  </a:lnTo>
                  <a:lnTo>
                    <a:pt x="1424002" y="1315140"/>
                  </a:lnTo>
                  <a:lnTo>
                    <a:pt x="1429470" y="1305067"/>
                  </a:lnTo>
                  <a:lnTo>
                    <a:pt x="1386121" y="1305067"/>
                  </a:lnTo>
                  <a:lnTo>
                    <a:pt x="1386999" y="1303449"/>
                  </a:lnTo>
                  <a:close/>
                </a:path>
                <a:path w="1440179" h="1380489">
                  <a:moveTo>
                    <a:pt x="51742" y="1302030"/>
                  </a:moveTo>
                  <a:lnTo>
                    <a:pt x="53790" y="1305067"/>
                  </a:lnTo>
                  <a:lnTo>
                    <a:pt x="52912" y="1303448"/>
                  </a:lnTo>
                  <a:lnTo>
                    <a:pt x="51742" y="1302030"/>
                  </a:lnTo>
                  <a:close/>
                </a:path>
                <a:path w="1440179" h="1380489">
                  <a:moveTo>
                    <a:pt x="52912" y="1303448"/>
                  </a:moveTo>
                  <a:lnTo>
                    <a:pt x="53790" y="1305067"/>
                  </a:lnTo>
                  <a:lnTo>
                    <a:pt x="54247" y="1305067"/>
                  </a:lnTo>
                  <a:lnTo>
                    <a:pt x="52912" y="1303448"/>
                  </a:lnTo>
                  <a:close/>
                </a:path>
                <a:path w="1440179" h="1380489">
                  <a:moveTo>
                    <a:pt x="1388169" y="1302030"/>
                  </a:moveTo>
                  <a:lnTo>
                    <a:pt x="1386999" y="1303449"/>
                  </a:lnTo>
                  <a:lnTo>
                    <a:pt x="1386121" y="1305067"/>
                  </a:lnTo>
                  <a:lnTo>
                    <a:pt x="1388169" y="1302030"/>
                  </a:lnTo>
                  <a:close/>
                </a:path>
                <a:path w="1440179" h="1380489">
                  <a:moveTo>
                    <a:pt x="1430755" y="1302030"/>
                  </a:moveTo>
                  <a:lnTo>
                    <a:pt x="1388169" y="1302030"/>
                  </a:lnTo>
                  <a:lnTo>
                    <a:pt x="1386121" y="1305067"/>
                  </a:lnTo>
                  <a:lnTo>
                    <a:pt x="1429470" y="1305067"/>
                  </a:lnTo>
                  <a:lnTo>
                    <a:pt x="1429969" y="1304149"/>
                  </a:lnTo>
                  <a:lnTo>
                    <a:pt x="1430455" y="1302995"/>
                  </a:lnTo>
                  <a:lnTo>
                    <a:pt x="1430755" y="1302030"/>
                  </a:lnTo>
                  <a:close/>
                </a:path>
                <a:path w="1440179" h="1380489">
                  <a:moveTo>
                    <a:pt x="1394995" y="1288716"/>
                  </a:moveTo>
                  <a:lnTo>
                    <a:pt x="1386999" y="1303449"/>
                  </a:lnTo>
                  <a:lnTo>
                    <a:pt x="1388169" y="1302030"/>
                  </a:lnTo>
                  <a:lnTo>
                    <a:pt x="1430755" y="1302030"/>
                  </a:lnTo>
                  <a:lnTo>
                    <a:pt x="1434331" y="1290510"/>
                  </a:lnTo>
                  <a:lnTo>
                    <a:pt x="1394438" y="1290510"/>
                  </a:lnTo>
                  <a:lnTo>
                    <a:pt x="1394995" y="1288716"/>
                  </a:lnTo>
                  <a:close/>
                </a:path>
                <a:path w="1440179" h="1380489">
                  <a:moveTo>
                    <a:pt x="52142" y="1302030"/>
                  </a:moveTo>
                  <a:lnTo>
                    <a:pt x="51742" y="1302030"/>
                  </a:lnTo>
                  <a:lnTo>
                    <a:pt x="52912" y="1303448"/>
                  </a:lnTo>
                  <a:lnTo>
                    <a:pt x="52142" y="1302030"/>
                  </a:lnTo>
                  <a:close/>
                </a:path>
                <a:path w="1440179" h="1380489">
                  <a:moveTo>
                    <a:pt x="44022" y="1287070"/>
                  </a:moveTo>
                  <a:lnTo>
                    <a:pt x="45473" y="1290510"/>
                  </a:lnTo>
                  <a:lnTo>
                    <a:pt x="44915" y="1288716"/>
                  </a:lnTo>
                  <a:lnTo>
                    <a:pt x="44022" y="1287070"/>
                  </a:lnTo>
                  <a:close/>
                </a:path>
                <a:path w="1440179" h="1380489">
                  <a:moveTo>
                    <a:pt x="44918" y="1288721"/>
                  </a:moveTo>
                  <a:lnTo>
                    <a:pt x="45473" y="1290510"/>
                  </a:lnTo>
                  <a:lnTo>
                    <a:pt x="45889" y="1290510"/>
                  </a:lnTo>
                  <a:lnTo>
                    <a:pt x="44918" y="1288721"/>
                  </a:lnTo>
                  <a:close/>
                </a:path>
                <a:path w="1440179" h="1380489">
                  <a:moveTo>
                    <a:pt x="1395888" y="1287070"/>
                  </a:moveTo>
                  <a:lnTo>
                    <a:pt x="1394993" y="1288721"/>
                  </a:lnTo>
                  <a:lnTo>
                    <a:pt x="1394438" y="1290510"/>
                  </a:lnTo>
                  <a:lnTo>
                    <a:pt x="1395888" y="1287070"/>
                  </a:lnTo>
                  <a:close/>
                </a:path>
                <a:path w="1440179" h="1380489">
                  <a:moveTo>
                    <a:pt x="1435398" y="1287070"/>
                  </a:moveTo>
                  <a:lnTo>
                    <a:pt x="1395888" y="1287070"/>
                  </a:lnTo>
                  <a:lnTo>
                    <a:pt x="1394438" y="1290510"/>
                  </a:lnTo>
                  <a:lnTo>
                    <a:pt x="1434331" y="1290510"/>
                  </a:lnTo>
                  <a:lnTo>
                    <a:pt x="1435398" y="1287070"/>
                  </a:lnTo>
                  <a:close/>
                </a:path>
                <a:path w="1440179" h="1380489">
                  <a:moveTo>
                    <a:pt x="44405" y="1287070"/>
                  </a:moveTo>
                  <a:lnTo>
                    <a:pt x="44022" y="1287070"/>
                  </a:lnTo>
                  <a:lnTo>
                    <a:pt x="44918" y="1288721"/>
                  </a:lnTo>
                  <a:lnTo>
                    <a:pt x="44405" y="1287070"/>
                  </a:lnTo>
                  <a:close/>
                </a:path>
                <a:path w="1440179" h="1380489">
                  <a:moveTo>
                    <a:pt x="1400057" y="1272408"/>
                  </a:moveTo>
                  <a:lnTo>
                    <a:pt x="1394995" y="1288716"/>
                  </a:lnTo>
                  <a:lnTo>
                    <a:pt x="1395888" y="1287070"/>
                  </a:lnTo>
                  <a:lnTo>
                    <a:pt x="1435398" y="1287070"/>
                  </a:lnTo>
                  <a:lnTo>
                    <a:pt x="1437375" y="1280701"/>
                  </a:lnTo>
                  <a:lnTo>
                    <a:pt x="1437631" y="1279448"/>
                  </a:lnTo>
                  <a:lnTo>
                    <a:pt x="1438124" y="1274359"/>
                  </a:lnTo>
                  <a:lnTo>
                    <a:pt x="1399851" y="1274359"/>
                  </a:lnTo>
                  <a:lnTo>
                    <a:pt x="1400057" y="1272408"/>
                  </a:lnTo>
                  <a:close/>
                </a:path>
                <a:path w="1440179" h="1380489">
                  <a:moveTo>
                    <a:pt x="39300" y="1270622"/>
                  </a:moveTo>
                  <a:lnTo>
                    <a:pt x="40059" y="1274359"/>
                  </a:lnTo>
                  <a:lnTo>
                    <a:pt x="39854" y="1272408"/>
                  </a:lnTo>
                  <a:lnTo>
                    <a:pt x="39300" y="1270622"/>
                  </a:lnTo>
                  <a:close/>
                </a:path>
                <a:path w="1440179" h="1380489">
                  <a:moveTo>
                    <a:pt x="39866" y="1272447"/>
                  </a:moveTo>
                  <a:lnTo>
                    <a:pt x="40059" y="1274359"/>
                  </a:lnTo>
                  <a:lnTo>
                    <a:pt x="40460" y="1274359"/>
                  </a:lnTo>
                  <a:lnTo>
                    <a:pt x="39866" y="1272447"/>
                  </a:lnTo>
                  <a:close/>
                </a:path>
                <a:path w="1440179" h="1380489">
                  <a:moveTo>
                    <a:pt x="1400611" y="1270622"/>
                  </a:moveTo>
                  <a:lnTo>
                    <a:pt x="1400053" y="1272447"/>
                  </a:lnTo>
                  <a:lnTo>
                    <a:pt x="1399851" y="1274359"/>
                  </a:lnTo>
                  <a:lnTo>
                    <a:pt x="1400611" y="1270622"/>
                  </a:lnTo>
                  <a:close/>
                </a:path>
                <a:path w="1440179" h="1380489">
                  <a:moveTo>
                    <a:pt x="1438486" y="1270622"/>
                  </a:moveTo>
                  <a:lnTo>
                    <a:pt x="1400611" y="1270622"/>
                  </a:lnTo>
                  <a:lnTo>
                    <a:pt x="1399851" y="1274359"/>
                  </a:lnTo>
                  <a:lnTo>
                    <a:pt x="1438124" y="1274359"/>
                  </a:lnTo>
                  <a:lnTo>
                    <a:pt x="1438486" y="1270622"/>
                  </a:lnTo>
                  <a:close/>
                </a:path>
                <a:path w="1440179" h="1380489">
                  <a:moveTo>
                    <a:pt x="39682" y="1270622"/>
                  </a:moveTo>
                  <a:lnTo>
                    <a:pt x="39300" y="1270622"/>
                  </a:lnTo>
                  <a:lnTo>
                    <a:pt x="39866" y="1272447"/>
                  </a:lnTo>
                  <a:lnTo>
                    <a:pt x="39682" y="1270622"/>
                  </a:lnTo>
                  <a:close/>
                </a:path>
                <a:path w="1440179" h="1380489">
                  <a:moveTo>
                    <a:pt x="1400043" y="107461"/>
                  </a:moveTo>
                  <a:lnTo>
                    <a:pt x="1401811" y="124998"/>
                  </a:lnTo>
                  <a:lnTo>
                    <a:pt x="1401907" y="1254917"/>
                  </a:lnTo>
                  <a:lnTo>
                    <a:pt x="1400057" y="1272408"/>
                  </a:lnTo>
                  <a:lnTo>
                    <a:pt x="1400611" y="1270622"/>
                  </a:lnTo>
                  <a:lnTo>
                    <a:pt x="1438486" y="1270622"/>
                  </a:lnTo>
                  <a:lnTo>
                    <a:pt x="1440007" y="1254917"/>
                  </a:lnTo>
                  <a:lnTo>
                    <a:pt x="1439912" y="123088"/>
                  </a:lnTo>
                  <a:lnTo>
                    <a:pt x="1438521" y="109293"/>
                  </a:lnTo>
                  <a:lnTo>
                    <a:pt x="1400611" y="109293"/>
                  </a:lnTo>
                  <a:lnTo>
                    <a:pt x="1400043" y="107461"/>
                  </a:lnTo>
                  <a:close/>
                </a:path>
                <a:path w="1440179" h="1380489">
                  <a:moveTo>
                    <a:pt x="40059" y="105557"/>
                  </a:moveTo>
                  <a:lnTo>
                    <a:pt x="39300" y="109293"/>
                  </a:lnTo>
                  <a:lnTo>
                    <a:pt x="39858" y="107461"/>
                  </a:lnTo>
                  <a:lnTo>
                    <a:pt x="40059" y="105557"/>
                  </a:lnTo>
                  <a:close/>
                </a:path>
                <a:path w="1440179" h="1380489">
                  <a:moveTo>
                    <a:pt x="39852" y="107513"/>
                  </a:moveTo>
                  <a:lnTo>
                    <a:pt x="39300" y="109293"/>
                  </a:lnTo>
                  <a:lnTo>
                    <a:pt x="39664" y="109293"/>
                  </a:lnTo>
                  <a:lnTo>
                    <a:pt x="39852" y="107513"/>
                  </a:lnTo>
                  <a:close/>
                </a:path>
                <a:path w="1440179" h="1380489">
                  <a:moveTo>
                    <a:pt x="1399851" y="105557"/>
                  </a:moveTo>
                  <a:lnTo>
                    <a:pt x="1400059" y="107513"/>
                  </a:lnTo>
                  <a:lnTo>
                    <a:pt x="1400611" y="109293"/>
                  </a:lnTo>
                  <a:lnTo>
                    <a:pt x="1399851" y="105557"/>
                  </a:lnTo>
                  <a:close/>
                </a:path>
                <a:path w="1440179" h="1380489">
                  <a:moveTo>
                    <a:pt x="1438144" y="105557"/>
                  </a:moveTo>
                  <a:lnTo>
                    <a:pt x="1399851" y="105557"/>
                  </a:lnTo>
                  <a:lnTo>
                    <a:pt x="1400611" y="109293"/>
                  </a:lnTo>
                  <a:lnTo>
                    <a:pt x="1438521" y="109293"/>
                  </a:lnTo>
                  <a:lnTo>
                    <a:pt x="1438144" y="105557"/>
                  </a:lnTo>
                  <a:close/>
                </a:path>
                <a:path w="1440179" h="1380489">
                  <a:moveTo>
                    <a:pt x="40460" y="105557"/>
                  </a:moveTo>
                  <a:lnTo>
                    <a:pt x="40059" y="105557"/>
                  </a:lnTo>
                  <a:lnTo>
                    <a:pt x="39852" y="107513"/>
                  </a:lnTo>
                  <a:lnTo>
                    <a:pt x="40460" y="105557"/>
                  </a:lnTo>
                  <a:close/>
                </a:path>
                <a:path w="1440179" h="1380489">
                  <a:moveTo>
                    <a:pt x="1394994" y="91198"/>
                  </a:moveTo>
                  <a:lnTo>
                    <a:pt x="1400043" y="107461"/>
                  </a:lnTo>
                  <a:lnTo>
                    <a:pt x="1399851" y="105557"/>
                  </a:lnTo>
                  <a:lnTo>
                    <a:pt x="1438144" y="105557"/>
                  </a:lnTo>
                  <a:lnTo>
                    <a:pt x="1437630" y="100467"/>
                  </a:lnTo>
                  <a:lnTo>
                    <a:pt x="1437375" y="99216"/>
                  </a:lnTo>
                  <a:lnTo>
                    <a:pt x="1435398" y="92845"/>
                  </a:lnTo>
                  <a:lnTo>
                    <a:pt x="1395888" y="92845"/>
                  </a:lnTo>
                  <a:lnTo>
                    <a:pt x="1394994" y="91198"/>
                  </a:lnTo>
                  <a:close/>
                </a:path>
                <a:path w="1440179" h="1380489">
                  <a:moveTo>
                    <a:pt x="45473" y="89406"/>
                  </a:moveTo>
                  <a:lnTo>
                    <a:pt x="44022" y="92845"/>
                  </a:lnTo>
                  <a:lnTo>
                    <a:pt x="44918" y="91193"/>
                  </a:lnTo>
                  <a:lnTo>
                    <a:pt x="45473" y="89406"/>
                  </a:lnTo>
                  <a:close/>
                </a:path>
                <a:path w="1440179" h="1380489">
                  <a:moveTo>
                    <a:pt x="44918" y="91193"/>
                  </a:moveTo>
                  <a:lnTo>
                    <a:pt x="44022" y="92845"/>
                  </a:lnTo>
                  <a:lnTo>
                    <a:pt x="44406" y="92845"/>
                  </a:lnTo>
                  <a:lnTo>
                    <a:pt x="44918" y="91193"/>
                  </a:lnTo>
                  <a:close/>
                </a:path>
                <a:path w="1440179" h="1380489">
                  <a:moveTo>
                    <a:pt x="1394438" y="89406"/>
                  </a:moveTo>
                  <a:lnTo>
                    <a:pt x="1394994" y="91198"/>
                  </a:lnTo>
                  <a:lnTo>
                    <a:pt x="1395888" y="92845"/>
                  </a:lnTo>
                  <a:lnTo>
                    <a:pt x="1394438" y="89406"/>
                  </a:lnTo>
                  <a:close/>
                </a:path>
                <a:path w="1440179" h="1380489">
                  <a:moveTo>
                    <a:pt x="1434331" y="89406"/>
                  </a:moveTo>
                  <a:lnTo>
                    <a:pt x="1394438" y="89406"/>
                  </a:lnTo>
                  <a:lnTo>
                    <a:pt x="1395888" y="92845"/>
                  </a:lnTo>
                  <a:lnTo>
                    <a:pt x="1435398" y="92845"/>
                  </a:lnTo>
                  <a:lnTo>
                    <a:pt x="1434331" y="89406"/>
                  </a:lnTo>
                  <a:close/>
                </a:path>
                <a:path w="1440179" h="1380489">
                  <a:moveTo>
                    <a:pt x="1386996" y="76463"/>
                  </a:moveTo>
                  <a:lnTo>
                    <a:pt x="1394994" y="91198"/>
                  </a:lnTo>
                  <a:lnTo>
                    <a:pt x="1394438" y="89406"/>
                  </a:lnTo>
                  <a:lnTo>
                    <a:pt x="1434331" y="89406"/>
                  </a:lnTo>
                  <a:lnTo>
                    <a:pt x="1430755" y="77885"/>
                  </a:lnTo>
                  <a:lnTo>
                    <a:pt x="1388169" y="77885"/>
                  </a:lnTo>
                  <a:lnTo>
                    <a:pt x="1386996" y="76463"/>
                  </a:lnTo>
                  <a:close/>
                </a:path>
                <a:path w="1440179" h="1380489">
                  <a:moveTo>
                    <a:pt x="45888" y="89406"/>
                  </a:moveTo>
                  <a:lnTo>
                    <a:pt x="45473" y="89406"/>
                  </a:lnTo>
                  <a:lnTo>
                    <a:pt x="44918" y="91193"/>
                  </a:lnTo>
                  <a:lnTo>
                    <a:pt x="45888" y="89406"/>
                  </a:lnTo>
                  <a:close/>
                </a:path>
                <a:path w="1440179" h="1380489">
                  <a:moveTo>
                    <a:pt x="53790" y="74849"/>
                  </a:moveTo>
                  <a:lnTo>
                    <a:pt x="51742" y="77885"/>
                  </a:lnTo>
                  <a:lnTo>
                    <a:pt x="52915" y="76463"/>
                  </a:lnTo>
                  <a:lnTo>
                    <a:pt x="53790" y="74849"/>
                  </a:lnTo>
                  <a:close/>
                </a:path>
                <a:path w="1440179" h="1380489">
                  <a:moveTo>
                    <a:pt x="52913" y="76465"/>
                  </a:moveTo>
                  <a:lnTo>
                    <a:pt x="51742" y="77885"/>
                  </a:lnTo>
                  <a:lnTo>
                    <a:pt x="52143" y="77885"/>
                  </a:lnTo>
                  <a:lnTo>
                    <a:pt x="52913" y="76465"/>
                  </a:lnTo>
                  <a:close/>
                </a:path>
                <a:path w="1440179" h="1380489">
                  <a:moveTo>
                    <a:pt x="1386119" y="74848"/>
                  </a:moveTo>
                  <a:lnTo>
                    <a:pt x="1386998" y="76465"/>
                  </a:lnTo>
                  <a:lnTo>
                    <a:pt x="1388169" y="77885"/>
                  </a:lnTo>
                  <a:lnTo>
                    <a:pt x="1386119" y="74848"/>
                  </a:lnTo>
                  <a:close/>
                </a:path>
                <a:path w="1440179" h="1380489">
                  <a:moveTo>
                    <a:pt x="1429470" y="74848"/>
                  </a:moveTo>
                  <a:lnTo>
                    <a:pt x="1386119" y="74848"/>
                  </a:lnTo>
                  <a:lnTo>
                    <a:pt x="1388169" y="77885"/>
                  </a:lnTo>
                  <a:lnTo>
                    <a:pt x="1430755" y="77885"/>
                  </a:lnTo>
                  <a:lnTo>
                    <a:pt x="1430455" y="76920"/>
                  </a:lnTo>
                  <a:lnTo>
                    <a:pt x="1429969" y="75766"/>
                  </a:lnTo>
                  <a:lnTo>
                    <a:pt x="1429470" y="74848"/>
                  </a:lnTo>
                  <a:close/>
                </a:path>
                <a:path w="1440179" h="1380489">
                  <a:moveTo>
                    <a:pt x="54246" y="74849"/>
                  </a:moveTo>
                  <a:lnTo>
                    <a:pt x="53790" y="74849"/>
                  </a:lnTo>
                  <a:lnTo>
                    <a:pt x="52913" y="76465"/>
                  </a:lnTo>
                  <a:lnTo>
                    <a:pt x="54246" y="74849"/>
                  </a:lnTo>
                  <a:close/>
                </a:path>
                <a:path w="1440179" h="1380489">
                  <a:moveTo>
                    <a:pt x="1376394" y="63614"/>
                  </a:moveTo>
                  <a:lnTo>
                    <a:pt x="1386996" y="76463"/>
                  </a:lnTo>
                  <a:lnTo>
                    <a:pt x="1386119" y="74848"/>
                  </a:lnTo>
                  <a:lnTo>
                    <a:pt x="1429470" y="74848"/>
                  </a:lnTo>
                  <a:lnTo>
                    <a:pt x="1424003" y="64776"/>
                  </a:lnTo>
                  <a:lnTo>
                    <a:pt x="1377801" y="64775"/>
                  </a:lnTo>
                  <a:lnTo>
                    <a:pt x="1376394" y="63614"/>
                  </a:lnTo>
                  <a:close/>
                </a:path>
                <a:path w="1440179" h="1380489">
                  <a:moveTo>
                    <a:pt x="1375232" y="62205"/>
                  </a:moveTo>
                  <a:lnTo>
                    <a:pt x="1376394" y="63614"/>
                  </a:lnTo>
                  <a:lnTo>
                    <a:pt x="1377802" y="64776"/>
                  </a:lnTo>
                  <a:lnTo>
                    <a:pt x="1375232" y="62205"/>
                  </a:lnTo>
                  <a:close/>
                </a:path>
                <a:path w="1440179" h="1380489">
                  <a:moveTo>
                    <a:pt x="1422608" y="62205"/>
                  </a:moveTo>
                  <a:lnTo>
                    <a:pt x="1375232" y="62205"/>
                  </a:lnTo>
                  <a:lnTo>
                    <a:pt x="1377802" y="64776"/>
                  </a:lnTo>
                  <a:lnTo>
                    <a:pt x="1424003" y="64776"/>
                  </a:lnTo>
                  <a:lnTo>
                    <a:pt x="1422608" y="62205"/>
                  </a:lnTo>
                  <a:close/>
                </a:path>
                <a:path w="1440179" h="1380489">
                  <a:moveTo>
                    <a:pt x="64679" y="62205"/>
                  </a:moveTo>
                  <a:lnTo>
                    <a:pt x="62109" y="64775"/>
                  </a:lnTo>
                  <a:lnTo>
                    <a:pt x="63520" y="63610"/>
                  </a:lnTo>
                  <a:lnTo>
                    <a:pt x="64679" y="62205"/>
                  </a:lnTo>
                  <a:close/>
                </a:path>
                <a:path w="1440179" h="1380489">
                  <a:moveTo>
                    <a:pt x="63520" y="63610"/>
                  </a:moveTo>
                  <a:lnTo>
                    <a:pt x="62109" y="64775"/>
                  </a:lnTo>
                  <a:lnTo>
                    <a:pt x="62559" y="64775"/>
                  </a:lnTo>
                  <a:lnTo>
                    <a:pt x="63520" y="63610"/>
                  </a:lnTo>
                  <a:close/>
                </a:path>
                <a:path w="1440179" h="1380489">
                  <a:moveTo>
                    <a:pt x="1363540" y="53008"/>
                  </a:moveTo>
                  <a:lnTo>
                    <a:pt x="1376394" y="63614"/>
                  </a:lnTo>
                  <a:lnTo>
                    <a:pt x="1375232" y="62205"/>
                  </a:lnTo>
                  <a:lnTo>
                    <a:pt x="1422608" y="62205"/>
                  </a:lnTo>
                  <a:lnTo>
                    <a:pt x="1419021" y="55598"/>
                  </a:lnTo>
                  <a:lnTo>
                    <a:pt x="1418334" y="54580"/>
                  </a:lnTo>
                  <a:lnTo>
                    <a:pt x="1417762" y="53887"/>
                  </a:lnTo>
                  <a:lnTo>
                    <a:pt x="1365158" y="53887"/>
                  </a:lnTo>
                  <a:lnTo>
                    <a:pt x="1363540" y="53008"/>
                  </a:lnTo>
                  <a:close/>
                </a:path>
                <a:path w="1440179" h="1380489">
                  <a:moveTo>
                    <a:pt x="65223" y="62205"/>
                  </a:moveTo>
                  <a:lnTo>
                    <a:pt x="64679" y="62205"/>
                  </a:lnTo>
                  <a:lnTo>
                    <a:pt x="63520" y="63610"/>
                  </a:lnTo>
                  <a:lnTo>
                    <a:pt x="65223" y="62205"/>
                  </a:lnTo>
                  <a:close/>
                </a:path>
                <a:path w="1440179" h="1380489">
                  <a:moveTo>
                    <a:pt x="77788" y="51838"/>
                  </a:moveTo>
                  <a:lnTo>
                    <a:pt x="74753" y="53887"/>
                  </a:lnTo>
                  <a:lnTo>
                    <a:pt x="76370" y="53008"/>
                  </a:lnTo>
                  <a:lnTo>
                    <a:pt x="77788" y="51838"/>
                  </a:lnTo>
                  <a:close/>
                </a:path>
                <a:path w="1440179" h="1380489">
                  <a:moveTo>
                    <a:pt x="76368" y="53010"/>
                  </a:moveTo>
                  <a:lnTo>
                    <a:pt x="74753" y="53887"/>
                  </a:lnTo>
                  <a:lnTo>
                    <a:pt x="75305" y="53887"/>
                  </a:lnTo>
                  <a:lnTo>
                    <a:pt x="76368" y="53010"/>
                  </a:lnTo>
                  <a:close/>
                </a:path>
                <a:path w="1440179" h="1380489">
                  <a:moveTo>
                    <a:pt x="1362121" y="51838"/>
                  </a:moveTo>
                  <a:lnTo>
                    <a:pt x="1363543" y="53010"/>
                  </a:lnTo>
                  <a:lnTo>
                    <a:pt x="1365158" y="53887"/>
                  </a:lnTo>
                  <a:lnTo>
                    <a:pt x="1362121" y="51838"/>
                  </a:lnTo>
                  <a:close/>
                </a:path>
                <a:path w="1440179" h="1380489">
                  <a:moveTo>
                    <a:pt x="1416072" y="51838"/>
                  </a:moveTo>
                  <a:lnTo>
                    <a:pt x="1362121" y="51838"/>
                  </a:lnTo>
                  <a:lnTo>
                    <a:pt x="1365158" y="53887"/>
                  </a:lnTo>
                  <a:lnTo>
                    <a:pt x="1417762" y="53887"/>
                  </a:lnTo>
                  <a:lnTo>
                    <a:pt x="1416072" y="51838"/>
                  </a:lnTo>
                  <a:close/>
                </a:path>
                <a:path w="1440179" h="1380489">
                  <a:moveTo>
                    <a:pt x="78527" y="51838"/>
                  </a:moveTo>
                  <a:lnTo>
                    <a:pt x="77788" y="51838"/>
                  </a:lnTo>
                  <a:lnTo>
                    <a:pt x="76368" y="53010"/>
                  </a:lnTo>
                  <a:lnTo>
                    <a:pt x="78527" y="51838"/>
                  </a:lnTo>
                  <a:close/>
                </a:path>
                <a:path w="1440179" h="1380489">
                  <a:moveTo>
                    <a:pt x="1348808" y="45012"/>
                  </a:moveTo>
                  <a:lnTo>
                    <a:pt x="1363540" y="53008"/>
                  </a:lnTo>
                  <a:lnTo>
                    <a:pt x="1362121" y="51838"/>
                  </a:lnTo>
                  <a:lnTo>
                    <a:pt x="1416072" y="51838"/>
                  </a:lnTo>
                  <a:lnTo>
                    <a:pt x="1410898" y="45568"/>
                  </a:lnTo>
                  <a:lnTo>
                    <a:pt x="1350600" y="45568"/>
                  </a:lnTo>
                  <a:lnTo>
                    <a:pt x="1348808" y="45012"/>
                  </a:lnTo>
                  <a:close/>
                </a:path>
                <a:path w="1440179" h="1380489">
                  <a:moveTo>
                    <a:pt x="92750" y="44118"/>
                  </a:moveTo>
                  <a:lnTo>
                    <a:pt x="89310" y="45568"/>
                  </a:lnTo>
                  <a:lnTo>
                    <a:pt x="91105" y="45011"/>
                  </a:lnTo>
                  <a:lnTo>
                    <a:pt x="92750" y="44118"/>
                  </a:lnTo>
                  <a:close/>
                </a:path>
                <a:path w="1440179" h="1380489">
                  <a:moveTo>
                    <a:pt x="91105" y="45011"/>
                  </a:moveTo>
                  <a:lnTo>
                    <a:pt x="89310" y="45568"/>
                  </a:lnTo>
                  <a:lnTo>
                    <a:pt x="90078" y="45568"/>
                  </a:lnTo>
                  <a:lnTo>
                    <a:pt x="91105" y="45011"/>
                  </a:lnTo>
                  <a:close/>
                </a:path>
                <a:path w="1440179" h="1380489">
                  <a:moveTo>
                    <a:pt x="1347161" y="44118"/>
                  </a:moveTo>
                  <a:lnTo>
                    <a:pt x="1348808" y="45012"/>
                  </a:lnTo>
                  <a:lnTo>
                    <a:pt x="1350600" y="45568"/>
                  </a:lnTo>
                  <a:lnTo>
                    <a:pt x="1347161" y="44118"/>
                  </a:lnTo>
                  <a:close/>
                </a:path>
                <a:path w="1440179" h="1380489">
                  <a:moveTo>
                    <a:pt x="1409702" y="44118"/>
                  </a:moveTo>
                  <a:lnTo>
                    <a:pt x="1347161" y="44118"/>
                  </a:lnTo>
                  <a:lnTo>
                    <a:pt x="1350600" y="45568"/>
                  </a:lnTo>
                  <a:lnTo>
                    <a:pt x="1410898" y="45568"/>
                  </a:lnTo>
                  <a:lnTo>
                    <a:pt x="1409702" y="44118"/>
                  </a:lnTo>
                  <a:close/>
                </a:path>
                <a:path w="1440179" h="1380489">
                  <a:moveTo>
                    <a:pt x="1332499" y="39949"/>
                  </a:moveTo>
                  <a:lnTo>
                    <a:pt x="1348808" y="45012"/>
                  </a:lnTo>
                  <a:lnTo>
                    <a:pt x="1347161" y="44118"/>
                  </a:lnTo>
                  <a:lnTo>
                    <a:pt x="1409702" y="44118"/>
                  </a:lnTo>
                  <a:lnTo>
                    <a:pt x="1406432" y="40156"/>
                  </a:lnTo>
                  <a:lnTo>
                    <a:pt x="1334449" y="40156"/>
                  </a:lnTo>
                  <a:lnTo>
                    <a:pt x="1332499" y="39949"/>
                  </a:lnTo>
                  <a:close/>
                </a:path>
                <a:path w="1440179" h="1380489">
                  <a:moveTo>
                    <a:pt x="93982" y="44118"/>
                  </a:moveTo>
                  <a:lnTo>
                    <a:pt x="92750" y="44118"/>
                  </a:lnTo>
                  <a:lnTo>
                    <a:pt x="91105" y="45011"/>
                  </a:lnTo>
                  <a:lnTo>
                    <a:pt x="93982" y="44118"/>
                  </a:lnTo>
                  <a:close/>
                </a:path>
                <a:path w="1440179" h="1380489">
                  <a:moveTo>
                    <a:pt x="109198" y="39395"/>
                  </a:moveTo>
                  <a:lnTo>
                    <a:pt x="105460" y="40156"/>
                  </a:lnTo>
                  <a:lnTo>
                    <a:pt x="107412" y="39949"/>
                  </a:lnTo>
                  <a:lnTo>
                    <a:pt x="109198" y="39395"/>
                  </a:lnTo>
                  <a:close/>
                </a:path>
                <a:path w="1440179" h="1380489">
                  <a:moveTo>
                    <a:pt x="107366" y="39963"/>
                  </a:moveTo>
                  <a:lnTo>
                    <a:pt x="105460" y="40156"/>
                  </a:lnTo>
                  <a:lnTo>
                    <a:pt x="106747" y="40156"/>
                  </a:lnTo>
                  <a:lnTo>
                    <a:pt x="107366" y="39963"/>
                  </a:lnTo>
                  <a:close/>
                </a:path>
                <a:path w="1440179" h="1380489">
                  <a:moveTo>
                    <a:pt x="1330713" y="39395"/>
                  </a:moveTo>
                  <a:lnTo>
                    <a:pt x="1332499" y="39949"/>
                  </a:lnTo>
                  <a:lnTo>
                    <a:pt x="1334449" y="40156"/>
                  </a:lnTo>
                  <a:lnTo>
                    <a:pt x="1330713" y="39395"/>
                  </a:lnTo>
                  <a:close/>
                </a:path>
                <a:path w="1440179" h="1380489">
                  <a:moveTo>
                    <a:pt x="1405805" y="39395"/>
                  </a:moveTo>
                  <a:lnTo>
                    <a:pt x="1330713" y="39395"/>
                  </a:lnTo>
                  <a:lnTo>
                    <a:pt x="1334449" y="40156"/>
                  </a:lnTo>
                  <a:lnTo>
                    <a:pt x="1406432" y="40156"/>
                  </a:lnTo>
                  <a:lnTo>
                    <a:pt x="1405805" y="39395"/>
                  </a:lnTo>
                  <a:close/>
                </a:path>
                <a:path w="1440179" h="1380489">
                  <a:moveTo>
                    <a:pt x="113006" y="39395"/>
                  </a:moveTo>
                  <a:lnTo>
                    <a:pt x="109198" y="39395"/>
                  </a:lnTo>
                  <a:lnTo>
                    <a:pt x="107366" y="39963"/>
                  </a:lnTo>
                  <a:lnTo>
                    <a:pt x="113006" y="39395"/>
                  </a:lnTo>
                  <a:close/>
                </a:path>
                <a:path w="1440179" h="1380489">
                  <a:moveTo>
                    <a:pt x="1404656" y="38003"/>
                  </a:moveTo>
                  <a:lnTo>
                    <a:pt x="126813" y="38003"/>
                  </a:lnTo>
                  <a:lnTo>
                    <a:pt x="1315008" y="38100"/>
                  </a:lnTo>
                  <a:lnTo>
                    <a:pt x="1332499" y="39949"/>
                  </a:lnTo>
                  <a:lnTo>
                    <a:pt x="1330713" y="39395"/>
                  </a:lnTo>
                  <a:lnTo>
                    <a:pt x="1405805" y="39395"/>
                  </a:lnTo>
                  <a:lnTo>
                    <a:pt x="1404656" y="3800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931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302" y="6570471"/>
            <a:ext cx="46850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Calibri"/>
                <a:cs typeface="Calibri"/>
              </a:rPr>
              <a:t>Nat.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Commun.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8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15679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(2017);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152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134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(2018)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40330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135"/>
              <a:t> </a:t>
            </a:r>
            <a:r>
              <a:rPr dirty="0" spc="-10"/>
              <a:t>Speakers</a:t>
            </a:r>
            <a:r>
              <a:rPr dirty="0" spc="-125"/>
              <a:t> </a:t>
            </a:r>
            <a:r>
              <a:rPr dirty="0"/>
              <a:t>and</a:t>
            </a:r>
            <a:r>
              <a:rPr dirty="0" spc="-125"/>
              <a:t> </a:t>
            </a:r>
            <a:r>
              <a:rPr dirty="0" spc="-10"/>
              <a:t>Consortium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27807" y="3043428"/>
            <a:ext cx="11709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Corey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Oses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120" y="3930631"/>
            <a:ext cx="2122759" cy="21945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12726" y="6121908"/>
            <a:ext cx="12014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David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Hicks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0235" y="3461206"/>
            <a:ext cx="537063" cy="24931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067" y="3428320"/>
            <a:ext cx="1574113" cy="30636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2066" y="6472760"/>
            <a:ext cx="662865" cy="32003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220" y="852584"/>
            <a:ext cx="2194559" cy="219455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9744" y="852584"/>
            <a:ext cx="1932431" cy="219455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64801" y="3930631"/>
            <a:ext cx="1782317" cy="219456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645331" y="6121908"/>
            <a:ext cx="1422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Simon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Divilov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666731" y="3043428"/>
            <a:ext cx="13779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Hagen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Eckert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0235" y="6511117"/>
            <a:ext cx="537063" cy="24931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930351" y="1212596"/>
            <a:ext cx="5988685" cy="4977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AFLOW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Consortium</a:t>
            </a:r>
            <a:endParaRPr sz="2400">
              <a:latin typeface="Calibri"/>
              <a:cs typeface="Calibri"/>
            </a:endParaRPr>
          </a:p>
          <a:p>
            <a:pPr marL="553720">
              <a:lnSpc>
                <a:spcPct val="100000"/>
              </a:lnSpc>
              <a:spcBef>
                <a:spcPts val="110"/>
              </a:spcBef>
            </a:pPr>
            <a:r>
              <a:rPr dirty="0" sz="2000">
                <a:latin typeface="Calibri"/>
                <a:cs typeface="Calibri"/>
              </a:rPr>
              <a:t>S.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Curtarolo,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C.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65">
                <a:latin typeface="Calibri"/>
                <a:cs typeface="Calibri"/>
              </a:rPr>
              <a:t>Toher,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X.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Campilongo,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M.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Esters,</a:t>
            </a:r>
            <a:endParaRPr sz="2000">
              <a:latin typeface="Calibri"/>
              <a:cs typeface="Calibri"/>
            </a:endParaRPr>
          </a:p>
          <a:p>
            <a:pPr marL="21209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R.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Friedrich,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A.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Smolyanyuk,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S.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Ki,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E.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Gossett,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M.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Mehl,</a:t>
            </a:r>
            <a:endParaRPr sz="2000">
              <a:latin typeface="Calibri"/>
              <a:cs typeface="Calibri"/>
            </a:endParaRPr>
          </a:p>
          <a:p>
            <a:pPr marL="794385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O.</a:t>
            </a:r>
            <a:r>
              <a:rPr dirty="0" sz="2000" spc="-114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Levy,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95">
                <a:latin typeface="Calibri"/>
                <a:cs typeface="Calibri"/>
              </a:rPr>
              <a:t>F.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Rose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 b="1">
                <a:latin typeface="Calibri"/>
                <a:cs typeface="Calibri"/>
              </a:rPr>
              <a:t>Duke</a:t>
            </a:r>
            <a:r>
              <a:rPr dirty="0" sz="2000">
                <a:latin typeface="Calibri"/>
                <a:cs typeface="Calibri"/>
              </a:rPr>
              <a:t>),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D.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Brenner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NCSU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M.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Fornari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Central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Mich.</a:t>
            </a:r>
            <a:r>
              <a:rPr dirty="0" sz="2000">
                <a:latin typeface="Calibri"/>
                <a:cs typeface="Calibri"/>
              </a:rPr>
              <a:t>),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M.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Buongiorno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Nardelli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UNT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86741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E.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Zurek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U-</a:t>
            </a:r>
            <a:r>
              <a:rPr dirty="0" sz="2000" b="1">
                <a:latin typeface="Calibri"/>
                <a:cs typeface="Calibri"/>
              </a:rPr>
              <a:t>Buffalo</a:t>
            </a:r>
            <a:r>
              <a:rPr dirty="0" sz="2000">
                <a:latin typeface="Calibri"/>
                <a:cs typeface="Calibri"/>
              </a:rPr>
              <a:t>),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R.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Hanson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 b="1">
                <a:latin typeface="Calibri"/>
                <a:cs typeface="Calibri"/>
              </a:rPr>
              <a:t>St.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Olaf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979805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G.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Henkelman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10">
                <a:latin typeface="Calibri"/>
                <a:cs typeface="Calibri"/>
              </a:rPr>
              <a:t>W.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Chai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45">
                <a:latin typeface="Calibri"/>
                <a:cs typeface="Calibri"/>
              </a:rPr>
              <a:t>(</a:t>
            </a:r>
            <a:r>
              <a:rPr dirty="0" sz="2000" spc="-45" b="1">
                <a:latin typeface="Calibri"/>
                <a:cs typeface="Calibri"/>
              </a:rPr>
              <a:t>UT-</a:t>
            </a:r>
            <a:r>
              <a:rPr dirty="0" sz="2000" spc="-10" b="1">
                <a:latin typeface="Calibri"/>
                <a:cs typeface="Calibri"/>
              </a:rPr>
              <a:t>Austin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M.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D.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Hossain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55">
                <a:latin typeface="Calibri"/>
                <a:cs typeface="Calibri"/>
              </a:rPr>
              <a:t>J.-</a:t>
            </a:r>
            <a:r>
              <a:rPr dirty="0" sz="2000" spc="-135">
                <a:latin typeface="Calibri"/>
                <a:cs typeface="Calibri"/>
              </a:rPr>
              <a:t>P.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Maria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 b="1">
                <a:latin typeface="Calibri"/>
                <a:cs typeface="Calibri"/>
              </a:rPr>
              <a:t>Penn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State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658495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K.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Yang,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10">
                <a:latin typeface="Calibri"/>
                <a:cs typeface="Calibri"/>
              </a:rPr>
              <a:t>T.</a:t>
            </a:r>
            <a:r>
              <a:rPr dirty="0" sz="2000" spc="-10">
                <a:latin typeface="Calibri"/>
                <a:cs typeface="Calibri"/>
              </a:rPr>
              <a:t> Harrington,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K.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Vecchio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UCSD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1165225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O.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Isayev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 b="1">
                <a:latin typeface="Calibri"/>
                <a:cs typeface="Calibri"/>
              </a:rPr>
              <a:t>CMU</a:t>
            </a:r>
            <a:r>
              <a:rPr dirty="0" sz="2000">
                <a:latin typeface="Calibri"/>
                <a:cs typeface="Calibri"/>
              </a:rPr>
              <a:t>),</a:t>
            </a:r>
            <a:r>
              <a:rPr dirty="0" sz="2000" spc="3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A.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Tropsha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UNC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965200">
              <a:lnSpc>
                <a:spcPct val="100000"/>
              </a:lnSpc>
            </a:pPr>
            <a:r>
              <a:rPr dirty="0" sz="2000" spc="-100">
                <a:latin typeface="Calibri"/>
                <a:cs typeface="Calibri"/>
              </a:rPr>
              <a:t>V.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Stanev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I.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Takeuchi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U-Maryland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1693545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A.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Calzolari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CNR-NANO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66929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S.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Sanvito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Trinity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Dublin</a:t>
            </a:r>
            <a:r>
              <a:rPr dirty="0" sz="2000">
                <a:latin typeface="Calibri"/>
                <a:cs typeface="Calibri"/>
              </a:rPr>
              <a:t>),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30">
                <a:latin typeface="Calibri"/>
                <a:cs typeface="Calibri"/>
              </a:rPr>
              <a:t>Y.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Lederer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NRCN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117221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A.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Hever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A.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Natan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(</a:t>
            </a:r>
            <a:r>
              <a:rPr dirty="0" sz="2000" spc="-30" b="1">
                <a:latin typeface="Calibri"/>
                <a:cs typeface="Calibri"/>
              </a:rPr>
              <a:t>Tel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Aviv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U.</a:t>
            </a:r>
            <a:r>
              <a:rPr dirty="0" sz="2000" spc="-2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768985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S.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Gold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L.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Kronik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sz="2000" spc="-10" b="1">
                <a:latin typeface="Calibri"/>
                <a:cs typeface="Calibri"/>
              </a:rPr>
              <a:t>Weizmann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Institute</a:t>
            </a:r>
            <a:r>
              <a:rPr dirty="0" sz="2000" spc="-10">
                <a:latin typeface="Calibri"/>
                <a:cs typeface="Calibri"/>
              </a:rPr>
              <a:t>),</a:t>
            </a:r>
            <a:endParaRPr sz="2000">
              <a:latin typeface="Calibri"/>
              <a:cs typeface="Calibri"/>
            </a:endParaRPr>
          </a:p>
          <a:p>
            <a:pPr marL="94869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J.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Carrete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N.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Mingo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(</a:t>
            </a:r>
            <a:r>
              <a:rPr dirty="0" sz="2000" spc="-25" b="1">
                <a:latin typeface="Calibri"/>
                <a:cs typeface="Calibri"/>
              </a:rPr>
              <a:t>CEA-</a:t>
            </a:r>
            <a:r>
              <a:rPr dirty="0" sz="2000" spc="-10" b="1">
                <a:latin typeface="Calibri"/>
                <a:cs typeface="Calibri"/>
              </a:rPr>
              <a:t>Grenoble</a:t>
            </a:r>
            <a:r>
              <a:rPr dirty="0" sz="2000" spc="-1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3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06717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AFLOW-</a:t>
            </a:r>
            <a:r>
              <a:rPr dirty="0"/>
              <a:t>ML</a:t>
            </a:r>
            <a:r>
              <a:rPr dirty="0" spc="5"/>
              <a:t> </a:t>
            </a:r>
            <a:r>
              <a:rPr dirty="0" spc="-10"/>
              <a:t>Online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40892" y="1405819"/>
            <a:ext cx="9144000" cy="4565650"/>
            <a:chOff x="1540892" y="1405819"/>
            <a:chExt cx="9144000" cy="45656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892" y="1405819"/>
              <a:ext cx="9143998" cy="456558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017044" y="1870122"/>
              <a:ext cx="626745" cy="502920"/>
            </a:xfrm>
            <a:custGeom>
              <a:avLst/>
              <a:gdLst/>
              <a:ahLst/>
              <a:cxnLst/>
              <a:rect l="l" t="t" r="r" b="b"/>
              <a:pathLst>
                <a:path w="626745" h="502919">
                  <a:moveTo>
                    <a:pt x="156348" y="171639"/>
                  </a:moveTo>
                  <a:lnTo>
                    <a:pt x="142079" y="174759"/>
                  </a:lnTo>
                  <a:lnTo>
                    <a:pt x="130021" y="183001"/>
                  </a:lnTo>
                  <a:lnTo>
                    <a:pt x="121766" y="195680"/>
                  </a:lnTo>
                  <a:lnTo>
                    <a:pt x="0" y="502356"/>
                  </a:lnTo>
                  <a:lnTo>
                    <a:pt x="121107" y="485698"/>
                  </a:lnTo>
                  <a:lnTo>
                    <a:pt x="83016" y="485698"/>
                  </a:lnTo>
                  <a:lnTo>
                    <a:pt x="36009" y="425724"/>
                  </a:lnTo>
                  <a:lnTo>
                    <a:pt x="146931" y="338789"/>
                  </a:lnTo>
                  <a:lnTo>
                    <a:pt x="192587" y="223800"/>
                  </a:lnTo>
                  <a:lnTo>
                    <a:pt x="195277" y="208912"/>
                  </a:lnTo>
                  <a:lnTo>
                    <a:pt x="192157" y="194642"/>
                  </a:lnTo>
                  <a:lnTo>
                    <a:pt x="183915" y="182584"/>
                  </a:lnTo>
                  <a:lnTo>
                    <a:pt x="171236" y="174329"/>
                  </a:lnTo>
                  <a:lnTo>
                    <a:pt x="156348" y="171639"/>
                  </a:lnTo>
                  <a:close/>
                </a:path>
                <a:path w="626745" h="502919">
                  <a:moveTo>
                    <a:pt x="146931" y="338789"/>
                  </a:moveTo>
                  <a:lnTo>
                    <a:pt x="36009" y="425724"/>
                  </a:lnTo>
                  <a:lnTo>
                    <a:pt x="83016" y="485698"/>
                  </a:lnTo>
                  <a:lnTo>
                    <a:pt x="103337" y="469771"/>
                  </a:lnTo>
                  <a:lnTo>
                    <a:pt x="94923" y="469771"/>
                  </a:lnTo>
                  <a:lnTo>
                    <a:pt x="54321" y="417967"/>
                  </a:lnTo>
                  <a:lnTo>
                    <a:pt x="119026" y="409067"/>
                  </a:lnTo>
                  <a:lnTo>
                    <a:pt x="146931" y="338789"/>
                  </a:lnTo>
                  <a:close/>
                </a:path>
                <a:path w="626745" h="502919">
                  <a:moveTo>
                    <a:pt x="316504" y="381905"/>
                  </a:moveTo>
                  <a:lnTo>
                    <a:pt x="193936" y="398763"/>
                  </a:lnTo>
                  <a:lnTo>
                    <a:pt x="83016" y="485698"/>
                  </a:lnTo>
                  <a:lnTo>
                    <a:pt x="121107" y="485698"/>
                  </a:lnTo>
                  <a:lnTo>
                    <a:pt x="326887" y="457395"/>
                  </a:lnTo>
                  <a:lnTo>
                    <a:pt x="358495" y="429559"/>
                  </a:lnTo>
                  <a:lnTo>
                    <a:pt x="359440" y="414459"/>
                  </a:lnTo>
                  <a:lnTo>
                    <a:pt x="354453" y="400175"/>
                  </a:lnTo>
                  <a:lnTo>
                    <a:pt x="344714" y="389290"/>
                  </a:lnTo>
                  <a:lnTo>
                    <a:pt x="331604" y="382851"/>
                  </a:lnTo>
                  <a:lnTo>
                    <a:pt x="316504" y="381905"/>
                  </a:lnTo>
                  <a:close/>
                </a:path>
                <a:path w="626745" h="502919">
                  <a:moveTo>
                    <a:pt x="119026" y="409067"/>
                  </a:moveTo>
                  <a:lnTo>
                    <a:pt x="54321" y="417967"/>
                  </a:lnTo>
                  <a:lnTo>
                    <a:pt x="94923" y="469771"/>
                  </a:lnTo>
                  <a:lnTo>
                    <a:pt x="119026" y="409067"/>
                  </a:lnTo>
                  <a:close/>
                </a:path>
                <a:path w="626745" h="502919">
                  <a:moveTo>
                    <a:pt x="193936" y="398763"/>
                  </a:moveTo>
                  <a:lnTo>
                    <a:pt x="119026" y="409067"/>
                  </a:lnTo>
                  <a:lnTo>
                    <a:pt x="94923" y="469771"/>
                  </a:lnTo>
                  <a:lnTo>
                    <a:pt x="103337" y="469771"/>
                  </a:lnTo>
                  <a:lnTo>
                    <a:pt x="193936" y="398763"/>
                  </a:lnTo>
                  <a:close/>
                </a:path>
                <a:path w="626745" h="502919">
                  <a:moveTo>
                    <a:pt x="579194" y="0"/>
                  </a:moveTo>
                  <a:lnTo>
                    <a:pt x="146931" y="338789"/>
                  </a:lnTo>
                  <a:lnTo>
                    <a:pt x="119026" y="409067"/>
                  </a:lnTo>
                  <a:lnTo>
                    <a:pt x="193936" y="398763"/>
                  </a:lnTo>
                  <a:lnTo>
                    <a:pt x="626200" y="59974"/>
                  </a:lnTo>
                  <a:lnTo>
                    <a:pt x="57919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619741" y="1670471"/>
              <a:ext cx="882650" cy="459740"/>
            </a:xfrm>
            <a:custGeom>
              <a:avLst/>
              <a:gdLst/>
              <a:ahLst/>
              <a:cxnLst/>
              <a:rect l="l" t="t" r="r" b="b"/>
              <a:pathLst>
                <a:path w="882650" h="459739">
                  <a:moveTo>
                    <a:pt x="805945" y="0"/>
                  </a:moveTo>
                  <a:lnTo>
                    <a:pt x="76546" y="0"/>
                  </a:lnTo>
                  <a:lnTo>
                    <a:pt x="46751" y="6015"/>
                  </a:lnTo>
                  <a:lnTo>
                    <a:pt x="22419" y="22420"/>
                  </a:lnTo>
                  <a:lnTo>
                    <a:pt x="6015" y="46752"/>
                  </a:lnTo>
                  <a:lnTo>
                    <a:pt x="0" y="76547"/>
                  </a:lnTo>
                  <a:lnTo>
                    <a:pt x="0" y="382728"/>
                  </a:lnTo>
                  <a:lnTo>
                    <a:pt x="6015" y="412523"/>
                  </a:lnTo>
                  <a:lnTo>
                    <a:pt x="22419" y="436855"/>
                  </a:lnTo>
                  <a:lnTo>
                    <a:pt x="46751" y="453259"/>
                  </a:lnTo>
                  <a:lnTo>
                    <a:pt x="76546" y="459275"/>
                  </a:lnTo>
                  <a:lnTo>
                    <a:pt x="805945" y="459275"/>
                  </a:lnTo>
                  <a:lnTo>
                    <a:pt x="835741" y="453259"/>
                  </a:lnTo>
                  <a:lnTo>
                    <a:pt x="860072" y="436855"/>
                  </a:lnTo>
                  <a:lnTo>
                    <a:pt x="876477" y="412523"/>
                  </a:lnTo>
                  <a:lnTo>
                    <a:pt x="882492" y="382728"/>
                  </a:lnTo>
                  <a:lnTo>
                    <a:pt x="882492" y="76547"/>
                  </a:lnTo>
                  <a:lnTo>
                    <a:pt x="876477" y="46752"/>
                  </a:lnTo>
                  <a:lnTo>
                    <a:pt x="860072" y="22420"/>
                  </a:lnTo>
                  <a:lnTo>
                    <a:pt x="835741" y="6015"/>
                  </a:lnTo>
                  <a:lnTo>
                    <a:pt x="805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600788" y="1651421"/>
              <a:ext cx="920750" cy="497840"/>
            </a:xfrm>
            <a:custGeom>
              <a:avLst/>
              <a:gdLst/>
              <a:ahLst/>
              <a:cxnLst/>
              <a:rect l="l" t="t" r="r" b="b"/>
              <a:pathLst>
                <a:path w="920750" h="497839">
                  <a:moveTo>
                    <a:pt x="824899" y="0"/>
                  </a:moveTo>
                  <a:lnTo>
                    <a:pt x="93590" y="96"/>
                  </a:lnTo>
                  <a:lnTo>
                    <a:pt x="42538" y="15965"/>
                  </a:lnTo>
                  <a:lnTo>
                    <a:pt x="7631" y="57810"/>
                  </a:lnTo>
                  <a:lnTo>
                    <a:pt x="0" y="403688"/>
                  </a:lnTo>
                  <a:lnTo>
                    <a:pt x="1682" y="420383"/>
                  </a:lnTo>
                  <a:lnTo>
                    <a:pt x="16553" y="455756"/>
                  </a:lnTo>
                  <a:lnTo>
                    <a:pt x="57713" y="489647"/>
                  </a:lnTo>
                  <a:lnTo>
                    <a:pt x="95500" y="497375"/>
                  </a:lnTo>
                  <a:lnTo>
                    <a:pt x="826809" y="497278"/>
                  </a:lnTo>
                  <a:lnTo>
                    <a:pt x="877860" y="481411"/>
                  </a:lnTo>
                  <a:lnTo>
                    <a:pt x="900863" y="459371"/>
                  </a:lnTo>
                  <a:lnTo>
                    <a:pt x="95500" y="459275"/>
                  </a:lnTo>
                  <a:lnTo>
                    <a:pt x="89030" y="458576"/>
                  </a:lnTo>
                  <a:lnTo>
                    <a:pt x="85721" y="458576"/>
                  </a:lnTo>
                  <a:lnTo>
                    <a:pt x="81984" y="457815"/>
                  </a:lnTo>
                  <a:lnTo>
                    <a:pt x="83270" y="457815"/>
                  </a:lnTo>
                  <a:lnTo>
                    <a:pt x="76024" y="455566"/>
                  </a:lnTo>
                  <a:lnTo>
                    <a:pt x="74792" y="455566"/>
                  </a:lnTo>
                  <a:lnTo>
                    <a:pt x="71352" y="454116"/>
                  </a:lnTo>
                  <a:lnTo>
                    <a:pt x="72120" y="454116"/>
                  </a:lnTo>
                  <a:lnTo>
                    <a:pt x="65564" y="450557"/>
                  </a:lnTo>
                  <a:lnTo>
                    <a:pt x="64825" y="450557"/>
                  </a:lnTo>
                  <a:lnTo>
                    <a:pt x="61790" y="448509"/>
                  </a:lnTo>
                  <a:lnTo>
                    <a:pt x="62343" y="448509"/>
                  </a:lnTo>
                  <a:lnTo>
                    <a:pt x="56612" y="443781"/>
                  </a:lnTo>
                  <a:lnTo>
                    <a:pt x="56067" y="443781"/>
                  </a:lnTo>
                  <a:lnTo>
                    <a:pt x="53497" y="441210"/>
                  </a:lnTo>
                  <a:lnTo>
                    <a:pt x="53947" y="441210"/>
                  </a:lnTo>
                  <a:lnTo>
                    <a:pt x="49225" y="435488"/>
                  </a:lnTo>
                  <a:lnTo>
                    <a:pt x="48769" y="435488"/>
                  </a:lnTo>
                  <a:lnTo>
                    <a:pt x="46720" y="432452"/>
                  </a:lnTo>
                  <a:lnTo>
                    <a:pt x="47121" y="432452"/>
                  </a:lnTo>
                  <a:lnTo>
                    <a:pt x="43579" y="425926"/>
                  </a:lnTo>
                  <a:lnTo>
                    <a:pt x="43162" y="425926"/>
                  </a:lnTo>
                  <a:lnTo>
                    <a:pt x="41711" y="422485"/>
                  </a:lnTo>
                  <a:lnTo>
                    <a:pt x="42094" y="422485"/>
                  </a:lnTo>
                  <a:lnTo>
                    <a:pt x="39861" y="415293"/>
                  </a:lnTo>
                  <a:lnTo>
                    <a:pt x="39462" y="415293"/>
                  </a:lnTo>
                  <a:lnTo>
                    <a:pt x="38701" y="411557"/>
                  </a:lnTo>
                  <a:lnTo>
                    <a:pt x="39085" y="411557"/>
                  </a:lnTo>
                  <a:lnTo>
                    <a:pt x="37906" y="399867"/>
                  </a:lnTo>
                  <a:lnTo>
                    <a:pt x="38003" y="95597"/>
                  </a:lnTo>
                  <a:lnTo>
                    <a:pt x="39059" y="85818"/>
                  </a:lnTo>
                  <a:lnTo>
                    <a:pt x="38701" y="85818"/>
                  </a:lnTo>
                  <a:lnTo>
                    <a:pt x="39462" y="82081"/>
                  </a:lnTo>
                  <a:lnTo>
                    <a:pt x="39862" y="82081"/>
                  </a:lnTo>
                  <a:lnTo>
                    <a:pt x="42094" y="74889"/>
                  </a:lnTo>
                  <a:lnTo>
                    <a:pt x="41711" y="74889"/>
                  </a:lnTo>
                  <a:lnTo>
                    <a:pt x="43162" y="71450"/>
                  </a:lnTo>
                  <a:lnTo>
                    <a:pt x="43578" y="71450"/>
                  </a:lnTo>
                  <a:lnTo>
                    <a:pt x="47121" y="64923"/>
                  </a:lnTo>
                  <a:lnTo>
                    <a:pt x="46720" y="64923"/>
                  </a:lnTo>
                  <a:lnTo>
                    <a:pt x="48769" y="61887"/>
                  </a:lnTo>
                  <a:lnTo>
                    <a:pt x="49225" y="61887"/>
                  </a:lnTo>
                  <a:lnTo>
                    <a:pt x="53947" y="56164"/>
                  </a:lnTo>
                  <a:lnTo>
                    <a:pt x="53497" y="56164"/>
                  </a:lnTo>
                  <a:lnTo>
                    <a:pt x="56067" y="53593"/>
                  </a:lnTo>
                  <a:lnTo>
                    <a:pt x="56612" y="53593"/>
                  </a:lnTo>
                  <a:lnTo>
                    <a:pt x="62343" y="48865"/>
                  </a:lnTo>
                  <a:lnTo>
                    <a:pt x="61790" y="48865"/>
                  </a:lnTo>
                  <a:lnTo>
                    <a:pt x="64825" y="46817"/>
                  </a:lnTo>
                  <a:lnTo>
                    <a:pt x="65564" y="46817"/>
                  </a:lnTo>
                  <a:lnTo>
                    <a:pt x="72118" y="43260"/>
                  </a:lnTo>
                  <a:lnTo>
                    <a:pt x="71352" y="43260"/>
                  </a:lnTo>
                  <a:lnTo>
                    <a:pt x="74792" y="41808"/>
                  </a:lnTo>
                  <a:lnTo>
                    <a:pt x="76027" y="41808"/>
                  </a:lnTo>
                  <a:lnTo>
                    <a:pt x="83271" y="39559"/>
                  </a:lnTo>
                  <a:lnTo>
                    <a:pt x="81984" y="39559"/>
                  </a:lnTo>
                  <a:lnTo>
                    <a:pt x="85721" y="38798"/>
                  </a:lnTo>
                  <a:lnTo>
                    <a:pt x="89534" y="38798"/>
                  </a:lnTo>
                  <a:lnTo>
                    <a:pt x="97411" y="38004"/>
                  </a:lnTo>
                  <a:lnTo>
                    <a:pt x="900863" y="38004"/>
                  </a:lnTo>
                  <a:lnTo>
                    <a:pt x="892947" y="28409"/>
                  </a:lnTo>
                  <a:lnTo>
                    <a:pt x="844757" y="2034"/>
                  </a:lnTo>
                  <a:lnTo>
                    <a:pt x="843504" y="1779"/>
                  </a:lnTo>
                  <a:lnTo>
                    <a:pt x="824899" y="0"/>
                  </a:lnTo>
                  <a:close/>
                </a:path>
                <a:path w="920750" h="497839">
                  <a:moveTo>
                    <a:pt x="836510" y="458007"/>
                  </a:moveTo>
                  <a:lnTo>
                    <a:pt x="822987" y="459371"/>
                  </a:lnTo>
                  <a:lnTo>
                    <a:pt x="900863" y="459371"/>
                  </a:lnTo>
                  <a:lnTo>
                    <a:pt x="901519" y="458576"/>
                  </a:lnTo>
                  <a:lnTo>
                    <a:pt x="834678" y="458576"/>
                  </a:lnTo>
                  <a:lnTo>
                    <a:pt x="836510" y="458007"/>
                  </a:lnTo>
                  <a:close/>
                </a:path>
                <a:path w="920750" h="497839">
                  <a:moveTo>
                    <a:pt x="81984" y="457815"/>
                  </a:moveTo>
                  <a:lnTo>
                    <a:pt x="85721" y="458576"/>
                  </a:lnTo>
                  <a:lnTo>
                    <a:pt x="83956" y="458028"/>
                  </a:lnTo>
                  <a:lnTo>
                    <a:pt x="81984" y="457815"/>
                  </a:lnTo>
                  <a:close/>
                </a:path>
                <a:path w="920750" h="497839">
                  <a:moveTo>
                    <a:pt x="83956" y="458028"/>
                  </a:moveTo>
                  <a:lnTo>
                    <a:pt x="85721" y="458576"/>
                  </a:lnTo>
                  <a:lnTo>
                    <a:pt x="89030" y="458576"/>
                  </a:lnTo>
                  <a:lnTo>
                    <a:pt x="83956" y="458028"/>
                  </a:lnTo>
                  <a:close/>
                </a:path>
                <a:path w="920750" h="497839">
                  <a:moveTo>
                    <a:pt x="838414" y="457815"/>
                  </a:moveTo>
                  <a:lnTo>
                    <a:pt x="836510" y="458007"/>
                  </a:lnTo>
                  <a:lnTo>
                    <a:pt x="834678" y="458576"/>
                  </a:lnTo>
                  <a:lnTo>
                    <a:pt x="838414" y="457815"/>
                  </a:lnTo>
                  <a:close/>
                </a:path>
                <a:path w="920750" h="497839">
                  <a:moveTo>
                    <a:pt x="902146" y="457815"/>
                  </a:moveTo>
                  <a:lnTo>
                    <a:pt x="838414" y="457815"/>
                  </a:lnTo>
                  <a:lnTo>
                    <a:pt x="834678" y="458576"/>
                  </a:lnTo>
                  <a:lnTo>
                    <a:pt x="901519" y="458576"/>
                  </a:lnTo>
                  <a:lnTo>
                    <a:pt x="902146" y="457815"/>
                  </a:lnTo>
                  <a:close/>
                </a:path>
                <a:path w="920750" h="497839">
                  <a:moveTo>
                    <a:pt x="83270" y="457815"/>
                  </a:moveTo>
                  <a:lnTo>
                    <a:pt x="81984" y="457815"/>
                  </a:lnTo>
                  <a:lnTo>
                    <a:pt x="83956" y="458028"/>
                  </a:lnTo>
                  <a:lnTo>
                    <a:pt x="83270" y="457815"/>
                  </a:lnTo>
                  <a:close/>
                </a:path>
                <a:path w="920750" h="497839">
                  <a:moveTo>
                    <a:pt x="847252" y="454673"/>
                  </a:moveTo>
                  <a:lnTo>
                    <a:pt x="836510" y="458007"/>
                  </a:lnTo>
                  <a:lnTo>
                    <a:pt x="838414" y="457815"/>
                  </a:lnTo>
                  <a:lnTo>
                    <a:pt x="902146" y="457815"/>
                  </a:lnTo>
                  <a:lnTo>
                    <a:pt x="903846" y="455756"/>
                  </a:lnTo>
                  <a:lnTo>
                    <a:pt x="903973" y="455566"/>
                  </a:lnTo>
                  <a:lnTo>
                    <a:pt x="845606" y="455566"/>
                  </a:lnTo>
                  <a:lnTo>
                    <a:pt x="847252" y="454673"/>
                  </a:lnTo>
                  <a:close/>
                </a:path>
                <a:path w="920750" h="497839">
                  <a:moveTo>
                    <a:pt x="71352" y="454116"/>
                  </a:moveTo>
                  <a:lnTo>
                    <a:pt x="74792" y="455566"/>
                  </a:lnTo>
                  <a:lnTo>
                    <a:pt x="73146" y="454673"/>
                  </a:lnTo>
                  <a:lnTo>
                    <a:pt x="71352" y="454116"/>
                  </a:lnTo>
                  <a:close/>
                </a:path>
                <a:path w="920750" h="497839">
                  <a:moveTo>
                    <a:pt x="73147" y="454673"/>
                  </a:moveTo>
                  <a:lnTo>
                    <a:pt x="74792" y="455566"/>
                  </a:lnTo>
                  <a:lnTo>
                    <a:pt x="76024" y="455566"/>
                  </a:lnTo>
                  <a:lnTo>
                    <a:pt x="73147" y="454673"/>
                  </a:lnTo>
                  <a:close/>
                </a:path>
                <a:path w="920750" h="497839">
                  <a:moveTo>
                    <a:pt x="849047" y="454116"/>
                  </a:moveTo>
                  <a:lnTo>
                    <a:pt x="847252" y="454673"/>
                  </a:lnTo>
                  <a:lnTo>
                    <a:pt x="845606" y="455566"/>
                  </a:lnTo>
                  <a:lnTo>
                    <a:pt x="849047" y="454116"/>
                  </a:lnTo>
                  <a:close/>
                </a:path>
                <a:path w="920750" h="497839">
                  <a:moveTo>
                    <a:pt x="904869" y="454116"/>
                  </a:moveTo>
                  <a:lnTo>
                    <a:pt x="849047" y="454116"/>
                  </a:lnTo>
                  <a:lnTo>
                    <a:pt x="845606" y="455566"/>
                  </a:lnTo>
                  <a:lnTo>
                    <a:pt x="903973" y="455566"/>
                  </a:lnTo>
                  <a:lnTo>
                    <a:pt x="904567" y="454673"/>
                  </a:lnTo>
                  <a:lnTo>
                    <a:pt x="904869" y="454116"/>
                  </a:lnTo>
                  <a:close/>
                </a:path>
                <a:path w="920750" h="497839">
                  <a:moveTo>
                    <a:pt x="72120" y="454116"/>
                  </a:moveTo>
                  <a:lnTo>
                    <a:pt x="71352" y="454116"/>
                  </a:lnTo>
                  <a:lnTo>
                    <a:pt x="73147" y="454673"/>
                  </a:lnTo>
                  <a:lnTo>
                    <a:pt x="72120" y="454116"/>
                  </a:lnTo>
                  <a:close/>
                </a:path>
                <a:path w="920750" h="497839">
                  <a:moveTo>
                    <a:pt x="856991" y="449387"/>
                  </a:moveTo>
                  <a:lnTo>
                    <a:pt x="847252" y="454673"/>
                  </a:lnTo>
                  <a:lnTo>
                    <a:pt x="849047" y="454116"/>
                  </a:lnTo>
                  <a:lnTo>
                    <a:pt x="904869" y="454116"/>
                  </a:lnTo>
                  <a:lnTo>
                    <a:pt x="906801" y="450557"/>
                  </a:lnTo>
                  <a:lnTo>
                    <a:pt x="855573" y="450557"/>
                  </a:lnTo>
                  <a:lnTo>
                    <a:pt x="856991" y="449387"/>
                  </a:lnTo>
                  <a:close/>
                </a:path>
                <a:path w="920750" h="497839">
                  <a:moveTo>
                    <a:pt x="61790" y="448509"/>
                  </a:moveTo>
                  <a:lnTo>
                    <a:pt x="64825" y="450557"/>
                  </a:lnTo>
                  <a:lnTo>
                    <a:pt x="63405" y="449385"/>
                  </a:lnTo>
                  <a:lnTo>
                    <a:pt x="61790" y="448509"/>
                  </a:lnTo>
                  <a:close/>
                </a:path>
                <a:path w="920750" h="497839">
                  <a:moveTo>
                    <a:pt x="63405" y="449385"/>
                  </a:moveTo>
                  <a:lnTo>
                    <a:pt x="64825" y="450557"/>
                  </a:lnTo>
                  <a:lnTo>
                    <a:pt x="65564" y="450557"/>
                  </a:lnTo>
                  <a:lnTo>
                    <a:pt x="63405" y="449385"/>
                  </a:lnTo>
                  <a:close/>
                </a:path>
                <a:path w="920750" h="497839">
                  <a:moveTo>
                    <a:pt x="858610" y="448509"/>
                  </a:moveTo>
                  <a:lnTo>
                    <a:pt x="856991" y="449387"/>
                  </a:lnTo>
                  <a:lnTo>
                    <a:pt x="855573" y="450557"/>
                  </a:lnTo>
                  <a:lnTo>
                    <a:pt x="858610" y="448509"/>
                  </a:lnTo>
                  <a:close/>
                </a:path>
                <a:path w="920750" h="497839">
                  <a:moveTo>
                    <a:pt x="907913" y="448509"/>
                  </a:moveTo>
                  <a:lnTo>
                    <a:pt x="858610" y="448509"/>
                  </a:lnTo>
                  <a:lnTo>
                    <a:pt x="855573" y="450557"/>
                  </a:lnTo>
                  <a:lnTo>
                    <a:pt x="906801" y="450557"/>
                  </a:lnTo>
                  <a:lnTo>
                    <a:pt x="907913" y="448509"/>
                  </a:lnTo>
                  <a:close/>
                </a:path>
                <a:path w="920750" h="497839">
                  <a:moveTo>
                    <a:pt x="865493" y="442372"/>
                  </a:moveTo>
                  <a:lnTo>
                    <a:pt x="856991" y="449387"/>
                  </a:lnTo>
                  <a:lnTo>
                    <a:pt x="858610" y="448509"/>
                  </a:lnTo>
                  <a:lnTo>
                    <a:pt x="907913" y="448509"/>
                  </a:lnTo>
                  <a:lnTo>
                    <a:pt x="910479" y="443781"/>
                  </a:lnTo>
                  <a:lnTo>
                    <a:pt x="864331" y="443781"/>
                  </a:lnTo>
                  <a:lnTo>
                    <a:pt x="865493" y="442372"/>
                  </a:lnTo>
                  <a:close/>
                </a:path>
                <a:path w="920750" h="497839">
                  <a:moveTo>
                    <a:pt x="62343" y="448509"/>
                  </a:moveTo>
                  <a:lnTo>
                    <a:pt x="61790" y="448509"/>
                  </a:lnTo>
                  <a:lnTo>
                    <a:pt x="63405" y="449385"/>
                  </a:lnTo>
                  <a:lnTo>
                    <a:pt x="62343" y="448509"/>
                  </a:lnTo>
                  <a:close/>
                </a:path>
                <a:path w="920750" h="497839">
                  <a:moveTo>
                    <a:pt x="53497" y="441210"/>
                  </a:moveTo>
                  <a:lnTo>
                    <a:pt x="56067" y="443781"/>
                  </a:lnTo>
                  <a:lnTo>
                    <a:pt x="54905" y="442372"/>
                  </a:lnTo>
                  <a:lnTo>
                    <a:pt x="53497" y="441210"/>
                  </a:lnTo>
                  <a:close/>
                </a:path>
                <a:path w="920750" h="497839">
                  <a:moveTo>
                    <a:pt x="54905" y="442372"/>
                  </a:moveTo>
                  <a:lnTo>
                    <a:pt x="56067" y="443781"/>
                  </a:lnTo>
                  <a:lnTo>
                    <a:pt x="56612" y="443781"/>
                  </a:lnTo>
                  <a:lnTo>
                    <a:pt x="54905" y="442372"/>
                  </a:lnTo>
                  <a:close/>
                </a:path>
                <a:path w="920750" h="497839">
                  <a:moveTo>
                    <a:pt x="866901" y="441210"/>
                  </a:moveTo>
                  <a:lnTo>
                    <a:pt x="865493" y="442372"/>
                  </a:lnTo>
                  <a:lnTo>
                    <a:pt x="864331" y="443781"/>
                  </a:lnTo>
                  <a:lnTo>
                    <a:pt x="866901" y="441210"/>
                  </a:lnTo>
                  <a:close/>
                </a:path>
                <a:path w="920750" h="497839">
                  <a:moveTo>
                    <a:pt x="911874" y="441210"/>
                  </a:moveTo>
                  <a:lnTo>
                    <a:pt x="866901" y="441210"/>
                  </a:lnTo>
                  <a:lnTo>
                    <a:pt x="864331" y="443781"/>
                  </a:lnTo>
                  <a:lnTo>
                    <a:pt x="910479" y="443781"/>
                  </a:lnTo>
                  <a:lnTo>
                    <a:pt x="911874" y="441210"/>
                  </a:lnTo>
                  <a:close/>
                </a:path>
                <a:path w="920750" h="497839">
                  <a:moveTo>
                    <a:pt x="53947" y="441210"/>
                  </a:moveTo>
                  <a:lnTo>
                    <a:pt x="53497" y="441210"/>
                  </a:lnTo>
                  <a:lnTo>
                    <a:pt x="54905" y="442372"/>
                  </a:lnTo>
                  <a:lnTo>
                    <a:pt x="53947" y="441210"/>
                  </a:lnTo>
                  <a:close/>
                </a:path>
                <a:path w="920750" h="497839">
                  <a:moveTo>
                    <a:pt x="872506" y="433873"/>
                  </a:moveTo>
                  <a:lnTo>
                    <a:pt x="865493" y="442372"/>
                  </a:lnTo>
                  <a:lnTo>
                    <a:pt x="866901" y="441210"/>
                  </a:lnTo>
                  <a:lnTo>
                    <a:pt x="911874" y="441210"/>
                  </a:lnTo>
                  <a:lnTo>
                    <a:pt x="912768" y="439564"/>
                  </a:lnTo>
                  <a:lnTo>
                    <a:pt x="913254" y="438411"/>
                  </a:lnTo>
                  <a:lnTo>
                    <a:pt x="914162" y="435488"/>
                  </a:lnTo>
                  <a:lnTo>
                    <a:pt x="871630" y="435488"/>
                  </a:lnTo>
                  <a:lnTo>
                    <a:pt x="872506" y="433873"/>
                  </a:lnTo>
                  <a:close/>
                </a:path>
                <a:path w="920750" h="497839">
                  <a:moveTo>
                    <a:pt x="46720" y="432452"/>
                  </a:moveTo>
                  <a:lnTo>
                    <a:pt x="48769" y="435488"/>
                  </a:lnTo>
                  <a:lnTo>
                    <a:pt x="47892" y="433873"/>
                  </a:lnTo>
                  <a:lnTo>
                    <a:pt x="46720" y="432452"/>
                  </a:lnTo>
                  <a:close/>
                </a:path>
                <a:path w="920750" h="497839">
                  <a:moveTo>
                    <a:pt x="47892" y="433873"/>
                  </a:moveTo>
                  <a:lnTo>
                    <a:pt x="48769" y="435488"/>
                  </a:lnTo>
                  <a:lnTo>
                    <a:pt x="49225" y="435488"/>
                  </a:lnTo>
                  <a:lnTo>
                    <a:pt x="47892" y="433873"/>
                  </a:lnTo>
                  <a:close/>
                </a:path>
                <a:path w="920750" h="497839">
                  <a:moveTo>
                    <a:pt x="873678" y="432452"/>
                  </a:moveTo>
                  <a:lnTo>
                    <a:pt x="872506" y="433873"/>
                  </a:lnTo>
                  <a:lnTo>
                    <a:pt x="871630" y="435488"/>
                  </a:lnTo>
                  <a:lnTo>
                    <a:pt x="873678" y="432452"/>
                  </a:lnTo>
                  <a:close/>
                </a:path>
                <a:path w="920750" h="497839">
                  <a:moveTo>
                    <a:pt x="915104" y="432452"/>
                  </a:moveTo>
                  <a:lnTo>
                    <a:pt x="873678" y="432452"/>
                  </a:lnTo>
                  <a:lnTo>
                    <a:pt x="871630" y="435488"/>
                  </a:lnTo>
                  <a:lnTo>
                    <a:pt x="914162" y="435488"/>
                  </a:lnTo>
                  <a:lnTo>
                    <a:pt x="915104" y="432452"/>
                  </a:lnTo>
                  <a:close/>
                </a:path>
                <a:path w="920750" h="497839">
                  <a:moveTo>
                    <a:pt x="47121" y="432452"/>
                  </a:moveTo>
                  <a:lnTo>
                    <a:pt x="46720" y="432452"/>
                  </a:lnTo>
                  <a:lnTo>
                    <a:pt x="47892" y="433873"/>
                  </a:lnTo>
                  <a:lnTo>
                    <a:pt x="47121" y="432452"/>
                  </a:lnTo>
                  <a:close/>
                </a:path>
                <a:path w="920750" h="497839">
                  <a:moveTo>
                    <a:pt x="877794" y="424131"/>
                  </a:moveTo>
                  <a:lnTo>
                    <a:pt x="872506" y="433873"/>
                  </a:lnTo>
                  <a:lnTo>
                    <a:pt x="873678" y="432452"/>
                  </a:lnTo>
                  <a:lnTo>
                    <a:pt x="915104" y="432452"/>
                  </a:lnTo>
                  <a:lnTo>
                    <a:pt x="917130" y="425926"/>
                  </a:lnTo>
                  <a:lnTo>
                    <a:pt x="877237" y="425926"/>
                  </a:lnTo>
                  <a:lnTo>
                    <a:pt x="877794" y="424131"/>
                  </a:lnTo>
                  <a:close/>
                </a:path>
                <a:path w="920750" h="497839">
                  <a:moveTo>
                    <a:pt x="41711" y="422485"/>
                  </a:moveTo>
                  <a:lnTo>
                    <a:pt x="43162" y="425926"/>
                  </a:lnTo>
                  <a:lnTo>
                    <a:pt x="42605" y="424131"/>
                  </a:lnTo>
                  <a:lnTo>
                    <a:pt x="41711" y="422485"/>
                  </a:lnTo>
                  <a:close/>
                </a:path>
                <a:path w="920750" h="497839">
                  <a:moveTo>
                    <a:pt x="42605" y="424131"/>
                  </a:moveTo>
                  <a:lnTo>
                    <a:pt x="43162" y="425926"/>
                  </a:lnTo>
                  <a:lnTo>
                    <a:pt x="43579" y="425926"/>
                  </a:lnTo>
                  <a:lnTo>
                    <a:pt x="42605" y="424131"/>
                  </a:lnTo>
                  <a:close/>
                </a:path>
                <a:path w="920750" h="497839">
                  <a:moveTo>
                    <a:pt x="878687" y="422485"/>
                  </a:moveTo>
                  <a:lnTo>
                    <a:pt x="877794" y="424131"/>
                  </a:lnTo>
                  <a:lnTo>
                    <a:pt x="877237" y="425926"/>
                  </a:lnTo>
                  <a:lnTo>
                    <a:pt x="878687" y="422485"/>
                  </a:lnTo>
                  <a:close/>
                </a:path>
                <a:path w="920750" h="497839">
                  <a:moveTo>
                    <a:pt x="918198" y="422485"/>
                  </a:moveTo>
                  <a:lnTo>
                    <a:pt x="878687" y="422485"/>
                  </a:lnTo>
                  <a:lnTo>
                    <a:pt x="877237" y="425926"/>
                  </a:lnTo>
                  <a:lnTo>
                    <a:pt x="917130" y="425926"/>
                  </a:lnTo>
                  <a:lnTo>
                    <a:pt x="918198" y="422485"/>
                  </a:lnTo>
                  <a:close/>
                </a:path>
                <a:path w="920750" h="497839">
                  <a:moveTo>
                    <a:pt x="42094" y="422485"/>
                  </a:moveTo>
                  <a:lnTo>
                    <a:pt x="41711" y="422485"/>
                  </a:lnTo>
                  <a:lnTo>
                    <a:pt x="42605" y="424131"/>
                  </a:lnTo>
                  <a:lnTo>
                    <a:pt x="42094" y="422485"/>
                  </a:lnTo>
                  <a:close/>
                </a:path>
                <a:path w="920750" h="497839">
                  <a:moveTo>
                    <a:pt x="881149" y="413322"/>
                  </a:moveTo>
                  <a:lnTo>
                    <a:pt x="877794" y="424131"/>
                  </a:lnTo>
                  <a:lnTo>
                    <a:pt x="878687" y="422485"/>
                  </a:lnTo>
                  <a:lnTo>
                    <a:pt x="918198" y="422485"/>
                  </a:lnTo>
                  <a:lnTo>
                    <a:pt x="918462" y="421634"/>
                  </a:lnTo>
                  <a:lnTo>
                    <a:pt x="918716" y="420382"/>
                  </a:lnTo>
                  <a:lnTo>
                    <a:pt x="919203" y="415293"/>
                  </a:lnTo>
                  <a:lnTo>
                    <a:pt x="880936" y="415293"/>
                  </a:lnTo>
                  <a:lnTo>
                    <a:pt x="881149" y="413322"/>
                  </a:lnTo>
                  <a:close/>
                </a:path>
                <a:path w="920750" h="497839">
                  <a:moveTo>
                    <a:pt x="38701" y="411557"/>
                  </a:moveTo>
                  <a:lnTo>
                    <a:pt x="39462" y="415293"/>
                  </a:lnTo>
                  <a:lnTo>
                    <a:pt x="39270" y="413389"/>
                  </a:lnTo>
                  <a:lnTo>
                    <a:pt x="38701" y="411557"/>
                  </a:lnTo>
                  <a:close/>
                </a:path>
                <a:path w="920750" h="497839">
                  <a:moveTo>
                    <a:pt x="39270" y="413389"/>
                  </a:moveTo>
                  <a:lnTo>
                    <a:pt x="39462" y="415293"/>
                  </a:lnTo>
                  <a:lnTo>
                    <a:pt x="39861" y="415293"/>
                  </a:lnTo>
                  <a:lnTo>
                    <a:pt x="39270" y="413389"/>
                  </a:lnTo>
                  <a:close/>
                </a:path>
                <a:path w="920750" h="497839">
                  <a:moveTo>
                    <a:pt x="881697" y="411557"/>
                  </a:moveTo>
                  <a:lnTo>
                    <a:pt x="881142" y="413389"/>
                  </a:lnTo>
                  <a:lnTo>
                    <a:pt x="880936" y="415293"/>
                  </a:lnTo>
                  <a:lnTo>
                    <a:pt x="881697" y="411557"/>
                  </a:lnTo>
                  <a:close/>
                </a:path>
                <a:path w="920750" h="497839">
                  <a:moveTo>
                    <a:pt x="919560" y="411557"/>
                  </a:moveTo>
                  <a:lnTo>
                    <a:pt x="881697" y="411557"/>
                  </a:lnTo>
                  <a:lnTo>
                    <a:pt x="880936" y="415293"/>
                  </a:lnTo>
                  <a:lnTo>
                    <a:pt x="919203" y="415293"/>
                  </a:lnTo>
                  <a:lnTo>
                    <a:pt x="919560" y="411557"/>
                  </a:lnTo>
                  <a:close/>
                </a:path>
                <a:path w="920750" h="497839">
                  <a:moveTo>
                    <a:pt x="39085" y="411557"/>
                  </a:moveTo>
                  <a:lnTo>
                    <a:pt x="38701" y="411557"/>
                  </a:lnTo>
                  <a:lnTo>
                    <a:pt x="39270" y="413389"/>
                  </a:lnTo>
                  <a:lnTo>
                    <a:pt x="39085" y="411557"/>
                  </a:lnTo>
                  <a:close/>
                </a:path>
                <a:path w="920750" h="497839">
                  <a:moveTo>
                    <a:pt x="881129" y="83987"/>
                  </a:moveTo>
                  <a:lnTo>
                    <a:pt x="882299" y="95597"/>
                  </a:lnTo>
                  <a:lnTo>
                    <a:pt x="882396" y="401778"/>
                  </a:lnTo>
                  <a:lnTo>
                    <a:pt x="881149" y="413322"/>
                  </a:lnTo>
                  <a:lnTo>
                    <a:pt x="881697" y="411557"/>
                  </a:lnTo>
                  <a:lnTo>
                    <a:pt x="919560" y="411557"/>
                  </a:lnTo>
                  <a:lnTo>
                    <a:pt x="920496" y="401778"/>
                  </a:lnTo>
                  <a:lnTo>
                    <a:pt x="920400" y="93686"/>
                  </a:lnTo>
                  <a:lnTo>
                    <a:pt x="919607" y="85818"/>
                  </a:lnTo>
                  <a:lnTo>
                    <a:pt x="881697" y="85818"/>
                  </a:lnTo>
                  <a:lnTo>
                    <a:pt x="881129" y="83987"/>
                  </a:lnTo>
                  <a:close/>
                </a:path>
                <a:path w="920750" h="497839">
                  <a:moveTo>
                    <a:pt x="39462" y="82081"/>
                  </a:moveTo>
                  <a:lnTo>
                    <a:pt x="38701" y="85818"/>
                  </a:lnTo>
                  <a:lnTo>
                    <a:pt x="39256" y="83987"/>
                  </a:lnTo>
                  <a:lnTo>
                    <a:pt x="39462" y="82081"/>
                  </a:lnTo>
                  <a:close/>
                </a:path>
                <a:path w="920750" h="497839">
                  <a:moveTo>
                    <a:pt x="39249" y="84054"/>
                  </a:moveTo>
                  <a:lnTo>
                    <a:pt x="38701" y="85818"/>
                  </a:lnTo>
                  <a:lnTo>
                    <a:pt x="39059" y="85818"/>
                  </a:lnTo>
                  <a:lnTo>
                    <a:pt x="39249" y="84054"/>
                  </a:lnTo>
                  <a:close/>
                </a:path>
                <a:path w="920750" h="497839">
                  <a:moveTo>
                    <a:pt x="880936" y="82081"/>
                  </a:moveTo>
                  <a:lnTo>
                    <a:pt x="881129" y="83987"/>
                  </a:lnTo>
                  <a:lnTo>
                    <a:pt x="881697" y="85818"/>
                  </a:lnTo>
                  <a:lnTo>
                    <a:pt x="880936" y="82081"/>
                  </a:lnTo>
                  <a:close/>
                </a:path>
                <a:path w="920750" h="497839">
                  <a:moveTo>
                    <a:pt x="919230" y="82081"/>
                  </a:moveTo>
                  <a:lnTo>
                    <a:pt x="880936" y="82081"/>
                  </a:lnTo>
                  <a:lnTo>
                    <a:pt x="881697" y="85818"/>
                  </a:lnTo>
                  <a:lnTo>
                    <a:pt x="919607" y="85818"/>
                  </a:lnTo>
                  <a:lnTo>
                    <a:pt x="919230" y="82081"/>
                  </a:lnTo>
                  <a:close/>
                </a:path>
                <a:path w="920750" h="497839">
                  <a:moveTo>
                    <a:pt x="39862" y="82081"/>
                  </a:moveTo>
                  <a:lnTo>
                    <a:pt x="39462" y="82081"/>
                  </a:lnTo>
                  <a:lnTo>
                    <a:pt x="39249" y="84054"/>
                  </a:lnTo>
                  <a:lnTo>
                    <a:pt x="39862" y="82081"/>
                  </a:lnTo>
                  <a:close/>
                </a:path>
                <a:path w="920750" h="497839">
                  <a:moveTo>
                    <a:pt x="877793" y="73242"/>
                  </a:moveTo>
                  <a:lnTo>
                    <a:pt x="881129" y="83987"/>
                  </a:lnTo>
                  <a:lnTo>
                    <a:pt x="880936" y="82081"/>
                  </a:lnTo>
                  <a:lnTo>
                    <a:pt x="919230" y="82081"/>
                  </a:lnTo>
                  <a:lnTo>
                    <a:pt x="918716" y="76992"/>
                  </a:lnTo>
                  <a:lnTo>
                    <a:pt x="918462" y="75740"/>
                  </a:lnTo>
                  <a:lnTo>
                    <a:pt x="918198" y="74889"/>
                  </a:lnTo>
                  <a:lnTo>
                    <a:pt x="878687" y="74889"/>
                  </a:lnTo>
                  <a:lnTo>
                    <a:pt x="877793" y="73242"/>
                  </a:lnTo>
                  <a:close/>
                </a:path>
                <a:path w="920750" h="497839">
                  <a:moveTo>
                    <a:pt x="43162" y="71450"/>
                  </a:moveTo>
                  <a:lnTo>
                    <a:pt x="41711" y="74889"/>
                  </a:lnTo>
                  <a:lnTo>
                    <a:pt x="42606" y="73242"/>
                  </a:lnTo>
                  <a:lnTo>
                    <a:pt x="43162" y="71450"/>
                  </a:lnTo>
                  <a:close/>
                </a:path>
                <a:path w="920750" h="497839">
                  <a:moveTo>
                    <a:pt x="42606" y="73242"/>
                  </a:moveTo>
                  <a:lnTo>
                    <a:pt x="41711" y="74889"/>
                  </a:lnTo>
                  <a:lnTo>
                    <a:pt x="42094" y="74889"/>
                  </a:lnTo>
                  <a:lnTo>
                    <a:pt x="42606" y="73242"/>
                  </a:lnTo>
                  <a:close/>
                </a:path>
                <a:path w="920750" h="497839">
                  <a:moveTo>
                    <a:pt x="877237" y="71450"/>
                  </a:moveTo>
                  <a:lnTo>
                    <a:pt x="877793" y="73242"/>
                  </a:lnTo>
                  <a:lnTo>
                    <a:pt x="878687" y="74889"/>
                  </a:lnTo>
                  <a:lnTo>
                    <a:pt x="877237" y="71450"/>
                  </a:lnTo>
                  <a:close/>
                </a:path>
                <a:path w="920750" h="497839">
                  <a:moveTo>
                    <a:pt x="917130" y="71450"/>
                  </a:moveTo>
                  <a:lnTo>
                    <a:pt x="877237" y="71450"/>
                  </a:lnTo>
                  <a:lnTo>
                    <a:pt x="878687" y="74889"/>
                  </a:lnTo>
                  <a:lnTo>
                    <a:pt x="918198" y="74889"/>
                  </a:lnTo>
                  <a:lnTo>
                    <a:pt x="917130" y="71450"/>
                  </a:lnTo>
                  <a:close/>
                </a:path>
                <a:path w="920750" h="497839">
                  <a:moveTo>
                    <a:pt x="43578" y="71450"/>
                  </a:moveTo>
                  <a:lnTo>
                    <a:pt x="43162" y="71450"/>
                  </a:lnTo>
                  <a:lnTo>
                    <a:pt x="42606" y="73242"/>
                  </a:lnTo>
                  <a:lnTo>
                    <a:pt x="43578" y="71450"/>
                  </a:lnTo>
                  <a:close/>
                </a:path>
                <a:path w="920750" h="497839">
                  <a:moveTo>
                    <a:pt x="872508" y="63505"/>
                  </a:moveTo>
                  <a:lnTo>
                    <a:pt x="877793" y="73242"/>
                  </a:lnTo>
                  <a:lnTo>
                    <a:pt x="877237" y="71450"/>
                  </a:lnTo>
                  <a:lnTo>
                    <a:pt x="917130" y="71450"/>
                  </a:lnTo>
                  <a:lnTo>
                    <a:pt x="915104" y="64923"/>
                  </a:lnTo>
                  <a:lnTo>
                    <a:pt x="873678" y="64923"/>
                  </a:lnTo>
                  <a:lnTo>
                    <a:pt x="872508" y="63505"/>
                  </a:lnTo>
                  <a:close/>
                </a:path>
                <a:path w="920750" h="497839">
                  <a:moveTo>
                    <a:pt x="48769" y="61887"/>
                  </a:moveTo>
                  <a:lnTo>
                    <a:pt x="46720" y="64923"/>
                  </a:lnTo>
                  <a:lnTo>
                    <a:pt x="47890" y="63505"/>
                  </a:lnTo>
                  <a:lnTo>
                    <a:pt x="48769" y="61887"/>
                  </a:lnTo>
                  <a:close/>
                </a:path>
                <a:path w="920750" h="497839">
                  <a:moveTo>
                    <a:pt x="47890" y="63505"/>
                  </a:moveTo>
                  <a:lnTo>
                    <a:pt x="46720" y="64923"/>
                  </a:lnTo>
                  <a:lnTo>
                    <a:pt x="47121" y="64923"/>
                  </a:lnTo>
                  <a:lnTo>
                    <a:pt x="47890" y="63505"/>
                  </a:lnTo>
                  <a:close/>
                </a:path>
                <a:path w="920750" h="497839">
                  <a:moveTo>
                    <a:pt x="871630" y="61887"/>
                  </a:moveTo>
                  <a:lnTo>
                    <a:pt x="872508" y="63505"/>
                  </a:lnTo>
                  <a:lnTo>
                    <a:pt x="873678" y="64923"/>
                  </a:lnTo>
                  <a:lnTo>
                    <a:pt x="871630" y="61887"/>
                  </a:lnTo>
                  <a:close/>
                </a:path>
                <a:path w="920750" h="497839">
                  <a:moveTo>
                    <a:pt x="914162" y="61887"/>
                  </a:moveTo>
                  <a:lnTo>
                    <a:pt x="871630" y="61887"/>
                  </a:lnTo>
                  <a:lnTo>
                    <a:pt x="873678" y="64923"/>
                  </a:lnTo>
                  <a:lnTo>
                    <a:pt x="915104" y="64923"/>
                  </a:lnTo>
                  <a:lnTo>
                    <a:pt x="914162" y="61887"/>
                  </a:lnTo>
                  <a:close/>
                </a:path>
                <a:path w="920750" h="497839">
                  <a:moveTo>
                    <a:pt x="49225" y="61887"/>
                  </a:moveTo>
                  <a:lnTo>
                    <a:pt x="48769" y="61887"/>
                  </a:lnTo>
                  <a:lnTo>
                    <a:pt x="47890" y="63505"/>
                  </a:lnTo>
                  <a:lnTo>
                    <a:pt x="49225" y="61887"/>
                  </a:lnTo>
                  <a:close/>
                </a:path>
                <a:path w="920750" h="497839">
                  <a:moveTo>
                    <a:pt x="865493" y="55002"/>
                  </a:moveTo>
                  <a:lnTo>
                    <a:pt x="872508" y="63505"/>
                  </a:lnTo>
                  <a:lnTo>
                    <a:pt x="871630" y="61887"/>
                  </a:lnTo>
                  <a:lnTo>
                    <a:pt x="914162" y="61887"/>
                  </a:lnTo>
                  <a:lnTo>
                    <a:pt x="913254" y="58963"/>
                  </a:lnTo>
                  <a:lnTo>
                    <a:pt x="912768" y="57810"/>
                  </a:lnTo>
                  <a:lnTo>
                    <a:pt x="911874" y="56164"/>
                  </a:lnTo>
                  <a:lnTo>
                    <a:pt x="866901" y="56164"/>
                  </a:lnTo>
                  <a:lnTo>
                    <a:pt x="865493" y="55002"/>
                  </a:lnTo>
                  <a:close/>
                </a:path>
                <a:path w="920750" h="497839">
                  <a:moveTo>
                    <a:pt x="56067" y="53593"/>
                  </a:moveTo>
                  <a:lnTo>
                    <a:pt x="53497" y="56164"/>
                  </a:lnTo>
                  <a:lnTo>
                    <a:pt x="54906" y="55002"/>
                  </a:lnTo>
                  <a:lnTo>
                    <a:pt x="56067" y="53593"/>
                  </a:lnTo>
                  <a:close/>
                </a:path>
                <a:path w="920750" h="497839">
                  <a:moveTo>
                    <a:pt x="54906" y="55002"/>
                  </a:moveTo>
                  <a:lnTo>
                    <a:pt x="53497" y="56164"/>
                  </a:lnTo>
                  <a:lnTo>
                    <a:pt x="53947" y="56164"/>
                  </a:lnTo>
                  <a:lnTo>
                    <a:pt x="54906" y="55002"/>
                  </a:lnTo>
                  <a:close/>
                </a:path>
                <a:path w="920750" h="497839">
                  <a:moveTo>
                    <a:pt x="864331" y="53593"/>
                  </a:moveTo>
                  <a:lnTo>
                    <a:pt x="865493" y="55002"/>
                  </a:lnTo>
                  <a:lnTo>
                    <a:pt x="866901" y="56164"/>
                  </a:lnTo>
                  <a:lnTo>
                    <a:pt x="864331" y="53593"/>
                  </a:lnTo>
                  <a:close/>
                </a:path>
                <a:path w="920750" h="497839">
                  <a:moveTo>
                    <a:pt x="910479" y="53593"/>
                  </a:moveTo>
                  <a:lnTo>
                    <a:pt x="864331" y="53593"/>
                  </a:lnTo>
                  <a:lnTo>
                    <a:pt x="866901" y="56164"/>
                  </a:lnTo>
                  <a:lnTo>
                    <a:pt x="911874" y="56164"/>
                  </a:lnTo>
                  <a:lnTo>
                    <a:pt x="910479" y="53593"/>
                  </a:lnTo>
                  <a:close/>
                </a:path>
                <a:path w="920750" h="497839">
                  <a:moveTo>
                    <a:pt x="56612" y="53593"/>
                  </a:moveTo>
                  <a:lnTo>
                    <a:pt x="56067" y="53593"/>
                  </a:lnTo>
                  <a:lnTo>
                    <a:pt x="54906" y="55002"/>
                  </a:lnTo>
                  <a:lnTo>
                    <a:pt x="56612" y="53593"/>
                  </a:lnTo>
                  <a:close/>
                </a:path>
                <a:path w="920750" h="497839">
                  <a:moveTo>
                    <a:pt x="856991" y="47987"/>
                  </a:moveTo>
                  <a:lnTo>
                    <a:pt x="865493" y="55002"/>
                  </a:lnTo>
                  <a:lnTo>
                    <a:pt x="864331" y="53593"/>
                  </a:lnTo>
                  <a:lnTo>
                    <a:pt x="910479" y="53593"/>
                  </a:lnTo>
                  <a:lnTo>
                    <a:pt x="907913" y="48865"/>
                  </a:lnTo>
                  <a:lnTo>
                    <a:pt x="858610" y="48865"/>
                  </a:lnTo>
                  <a:lnTo>
                    <a:pt x="856991" y="47987"/>
                  </a:lnTo>
                  <a:close/>
                </a:path>
                <a:path w="920750" h="497839">
                  <a:moveTo>
                    <a:pt x="64825" y="46817"/>
                  </a:moveTo>
                  <a:lnTo>
                    <a:pt x="61790" y="48865"/>
                  </a:lnTo>
                  <a:lnTo>
                    <a:pt x="63407" y="47987"/>
                  </a:lnTo>
                  <a:lnTo>
                    <a:pt x="64825" y="46817"/>
                  </a:lnTo>
                  <a:close/>
                </a:path>
                <a:path w="920750" h="497839">
                  <a:moveTo>
                    <a:pt x="63405" y="47989"/>
                  </a:moveTo>
                  <a:lnTo>
                    <a:pt x="61790" y="48865"/>
                  </a:lnTo>
                  <a:lnTo>
                    <a:pt x="62343" y="48865"/>
                  </a:lnTo>
                  <a:lnTo>
                    <a:pt x="63405" y="47989"/>
                  </a:lnTo>
                  <a:close/>
                </a:path>
                <a:path w="920750" h="497839">
                  <a:moveTo>
                    <a:pt x="855573" y="46817"/>
                  </a:moveTo>
                  <a:lnTo>
                    <a:pt x="856995" y="47989"/>
                  </a:lnTo>
                  <a:lnTo>
                    <a:pt x="858610" y="48865"/>
                  </a:lnTo>
                  <a:lnTo>
                    <a:pt x="855573" y="46817"/>
                  </a:lnTo>
                  <a:close/>
                </a:path>
                <a:path w="920750" h="497839">
                  <a:moveTo>
                    <a:pt x="906801" y="46817"/>
                  </a:moveTo>
                  <a:lnTo>
                    <a:pt x="855573" y="46817"/>
                  </a:lnTo>
                  <a:lnTo>
                    <a:pt x="858610" y="48865"/>
                  </a:lnTo>
                  <a:lnTo>
                    <a:pt x="907913" y="48865"/>
                  </a:lnTo>
                  <a:lnTo>
                    <a:pt x="906801" y="46817"/>
                  </a:lnTo>
                  <a:close/>
                </a:path>
                <a:path w="920750" h="497839">
                  <a:moveTo>
                    <a:pt x="65564" y="46817"/>
                  </a:moveTo>
                  <a:lnTo>
                    <a:pt x="64825" y="46817"/>
                  </a:lnTo>
                  <a:lnTo>
                    <a:pt x="63405" y="47989"/>
                  </a:lnTo>
                  <a:lnTo>
                    <a:pt x="65564" y="46817"/>
                  </a:lnTo>
                  <a:close/>
                </a:path>
                <a:path w="920750" h="497839">
                  <a:moveTo>
                    <a:pt x="847257" y="42704"/>
                  </a:moveTo>
                  <a:lnTo>
                    <a:pt x="856991" y="47987"/>
                  </a:lnTo>
                  <a:lnTo>
                    <a:pt x="855573" y="46817"/>
                  </a:lnTo>
                  <a:lnTo>
                    <a:pt x="906801" y="46817"/>
                  </a:lnTo>
                  <a:lnTo>
                    <a:pt x="904870" y="43260"/>
                  </a:lnTo>
                  <a:lnTo>
                    <a:pt x="849047" y="43260"/>
                  </a:lnTo>
                  <a:lnTo>
                    <a:pt x="847257" y="42704"/>
                  </a:lnTo>
                  <a:close/>
                </a:path>
                <a:path w="920750" h="497839">
                  <a:moveTo>
                    <a:pt x="74792" y="41808"/>
                  </a:moveTo>
                  <a:lnTo>
                    <a:pt x="71352" y="43260"/>
                  </a:lnTo>
                  <a:lnTo>
                    <a:pt x="73142" y="42704"/>
                  </a:lnTo>
                  <a:lnTo>
                    <a:pt x="74792" y="41808"/>
                  </a:lnTo>
                  <a:close/>
                </a:path>
                <a:path w="920750" h="497839">
                  <a:moveTo>
                    <a:pt x="73142" y="42704"/>
                  </a:moveTo>
                  <a:lnTo>
                    <a:pt x="71352" y="43260"/>
                  </a:lnTo>
                  <a:lnTo>
                    <a:pt x="72118" y="43260"/>
                  </a:lnTo>
                  <a:lnTo>
                    <a:pt x="73142" y="42704"/>
                  </a:lnTo>
                  <a:close/>
                </a:path>
                <a:path w="920750" h="497839">
                  <a:moveTo>
                    <a:pt x="845606" y="41808"/>
                  </a:moveTo>
                  <a:lnTo>
                    <a:pt x="847257" y="42704"/>
                  </a:lnTo>
                  <a:lnTo>
                    <a:pt x="849047" y="43260"/>
                  </a:lnTo>
                  <a:lnTo>
                    <a:pt x="845606" y="41808"/>
                  </a:lnTo>
                  <a:close/>
                </a:path>
                <a:path w="920750" h="497839">
                  <a:moveTo>
                    <a:pt x="903973" y="41808"/>
                  </a:moveTo>
                  <a:lnTo>
                    <a:pt x="845606" y="41808"/>
                  </a:lnTo>
                  <a:lnTo>
                    <a:pt x="849047" y="43260"/>
                  </a:lnTo>
                  <a:lnTo>
                    <a:pt x="904870" y="43260"/>
                  </a:lnTo>
                  <a:lnTo>
                    <a:pt x="904531" y="42635"/>
                  </a:lnTo>
                  <a:lnTo>
                    <a:pt x="903973" y="41808"/>
                  </a:lnTo>
                  <a:close/>
                </a:path>
                <a:path w="920750" h="497839">
                  <a:moveTo>
                    <a:pt x="836442" y="39346"/>
                  </a:moveTo>
                  <a:lnTo>
                    <a:pt x="847257" y="42704"/>
                  </a:lnTo>
                  <a:lnTo>
                    <a:pt x="845606" y="41808"/>
                  </a:lnTo>
                  <a:lnTo>
                    <a:pt x="903973" y="41808"/>
                  </a:lnTo>
                  <a:lnTo>
                    <a:pt x="903846" y="41619"/>
                  </a:lnTo>
                  <a:lnTo>
                    <a:pt x="902146" y="39559"/>
                  </a:lnTo>
                  <a:lnTo>
                    <a:pt x="838414" y="39559"/>
                  </a:lnTo>
                  <a:lnTo>
                    <a:pt x="836442" y="39346"/>
                  </a:lnTo>
                  <a:close/>
                </a:path>
                <a:path w="920750" h="497839">
                  <a:moveTo>
                    <a:pt x="76027" y="41808"/>
                  </a:moveTo>
                  <a:lnTo>
                    <a:pt x="74792" y="41808"/>
                  </a:lnTo>
                  <a:lnTo>
                    <a:pt x="73142" y="42704"/>
                  </a:lnTo>
                  <a:lnTo>
                    <a:pt x="76027" y="41808"/>
                  </a:lnTo>
                  <a:close/>
                </a:path>
                <a:path w="920750" h="497839">
                  <a:moveTo>
                    <a:pt x="85721" y="38798"/>
                  </a:moveTo>
                  <a:lnTo>
                    <a:pt x="81984" y="39559"/>
                  </a:lnTo>
                  <a:lnTo>
                    <a:pt x="83889" y="39367"/>
                  </a:lnTo>
                  <a:lnTo>
                    <a:pt x="85721" y="38798"/>
                  </a:lnTo>
                  <a:close/>
                </a:path>
                <a:path w="920750" h="497839">
                  <a:moveTo>
                    <a:pt x="83889" y="39367"/>
                  </a:moveTo>
                  <a:lnTo>
                    <a:pt x="81984" y="39559"/>
                  </a:lnTo>
                  <a:lnTo>
                    <a:pt x="83271" y="39559"/>
                  </a:lnTo>
                  <a:lnTo>
                    <a:pt x="83889" y="39367"/>
                  </a:lnTo>
                  <a:close/>
                </a:path>
                <a:path w="920750" h="497839">
                  <a:moveTo>
                    <a:pt x="834678" y="38798"/>
                  </a:moveTo>
                  <a:lnTo>
                    <a:pt x="836442" y="39346"/>
                  </a:lnTo>
                  <a:lnTo>
                    <a:pt x="838414" y="39559"/>
                  </a:lnTo>
                  <a:lnTo>
                    <a:pt x="834678" y="38798"/>
                  </a:lnTo>
                  <a:close/>
                </a:path>
                <a:path w="920750" h="497839">
                  <a:moveTo>
                    <a:pt x="901518" y="38798"/>
                  </a:moveTo>
                  <a:lnTo>
                    <a:pt x="834678" y="38798"/>
                  </a:lnTo>
                  <a:lnTo>
                    <a:pt x="838414" y="39559"/>
                  </a:lnTo>
                  <a:lnTo>
                    <a:pt x="902146" y="39559"/>
                  </a:lnTo>
                  <a:lnTo>
                    <a:pt x="901518" y="38798"/>
                  </a:lnTo>
                  <a:close/>
                </a:path>
                <a:path w="920750" h="497839">
                  <a:moveTo>
                    <a:pt x="89534" y="38798"/>
                  </a:moveTo>
                  <a:lnTo>
                    <a:pt x="85721" y="38798"/>
                  </a:lnTo>
                  <a:lnTo>
                    <a:pt x="83889" y="39367"/>
                  </a:lnTo>
                  <a:lnTo>
                    <a:pt x="89534" y="38798"/>
                  </a:lnTo>
                  <a:close/>
                </a:path>
                <a:path w="920750" h="497839">
                  <a:moveTo>
                    <a:pt x="900863" y="38004"/>
                  </a:moveTo>
                  <a:lnTo>
                    <a:pt x="97411" y="38004"/>
                  </a:lnTo>
                  <a:lnTo>
                    <a:pt x="824899" y="38100"/>
                  </a:lnTo>
                  <a:lnTo>
                    <a:pt x="836442" y="39346"/>
                  </a:lnTo>
                  <a:lnTo>
                    <a:pt x="834678" y="38798"/>
                  </a:lnTo>
                  <a:lnTo>
                    <a:pt x="901518" y="38798"/>
                  </a:lnTo>
                  <a:lnTo>
                    <a:pt x="900863" y="3800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735013" y="1704340"/>
            <a:ext cx="66548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0" b="1">
                <a:latin typeface="Calibri"/>
                <a:cs typeface="Calibri"/>
              </a:rPr>
              <a:t>PLMF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065008" y="1651421"/>
            <a:ext cx="1504315" cy="721360"/>
            <a:chOff x="6065008" y="1651421"/>
            <a:chExt cx="1504315" cy="721360"/>
          </a:xfrm>
        </p:grpSpPr>
        <p:sp>
          <p:nvSpPr>
            <p:cNvPr id="10" name="object 10" descr=""/>
            <p:cNvSpPr/>
            <p:nvPr/>
          </p:nvSpPr>
          <p:spPr>
            <a:xfrm>
              <a:off x="6065008" y="1870122"/>
              <a:ext cx="626745" cy="502920"/>
            </a:xfrm>
            <a:custGeom>
              <a:avLst/>
              <a:gdLst/>
              <a:ahLst/>
              <a:cxnLst/>
              <a:rect l="l" t="t" r="r" b="b"/>
              <a:pathLst>
                <a:path w="626745" h="502919">
                  <a:moveTo>
                    <a:pt x="156349" y="171639"/>
                  </a:moveTo>
                  <a:lnTo>
                    <a:pt x="142080" y="174759"/>
                  </a:lnTo>
                  <a:lnTo>
                    <a:pt x="130022" y="183001"/>
                  </a:lnTo>
                  <a:lnTo>
                    <a:pt x="121767" y="195680"/>
                  </a:lnTo>
                  <a:lnTo>
                    <a:pt x="0" y="502356"/>
                  </a:lnTo>
                  <a:lnTo>
                    <a:pt x="121107" y="485698"/>
                  </a:lnTo>
                  <a:lnTo>
                    <a:pt x="83016" y="485698"/>
                  </a:lnTo>
                  <a:lnTo>
                    <a:pt x="36010" y="425724"/>
                  </a:lnTo>
                  <a:lnTo>
                    <a:pt x="146932" y="338789"/>
                  </a:lnTo>
                  <a:lnTo>
                    <a:pt x="192589" y="223800"/>
                  </a:lnTo>
                  <a:lnTo>
                    <a:pt x="195278" y="208912"/>
                  </a:lnTo>
                  <a:lnTo>
                    <a:pt x="192159" y="194642"/>
                  </a:lnTo>
                  <a:lnTo>
                    <a:pt x="183916" y="182584"/>
                  </a:lnTo>
                  <a:lnTo>
                    <a:pt x="171237" y="174329"/>
                  </a:lnTo>
                  <a:lnTo>
                    <a:pt x="156349" y="171639"/>
                  </a:lnTo>
                  <a:close/>
                </a:path>
                <a:path w="626745" h="502919">
                  <a:moveTo>
                    <a:pt x="146932" y="338789"/>
                  </a:moveTo>
                  <a:lnTo>
                    <a:pt x="36010" y="425724"/>
                  </a:lnTo>
                  <a:lnTo>
                    <a:pt x="83016" y="485698"/>
                  </a:lnTo>
                  <a:lnTo>
                    <a:pt x="103337" y="469771"/>
                  </a:lnTo>
                  <a:lnTo>
                    <a:pt x="94924" y="469771"/>
                  </a:lnTo>
                  <a:lnTo>
                    <a:pt x="54322" y="417967"/>
                  </a:lnTo>
                  <a:lnTo>
                    <a:pt x="119027" y="409067"/>
                  </a:lnTo>
                  <a:lnTo>
                    <a:pt x="146932" y="338789"/>
                  </a:lnTo>
                  <a:close/>
                </a:path>
                <a:path w="626745" h="502919">
                  <a:moveTo>
                    <a:pt x="316505" y="381905"/>
                  </a:moveTo>
                  <a:lnTo>
                    <a:pt x="193936" y="398764"/>
                  </a:lnTo>
                  <a:lnTo>
                    <a:pt x="83016" y="485698"/>
                  </a:lnTo>
                  <a:lnTo>
                    <a:pt x="121107" y="485698"/>
                  </a:lnTo>
                  <a:lnTo>
                    <a:pt x="326887" y="457395"/>
                  </a:lnTo>
                  <a:lnTo>
                    <a:pt x="358496" y="429559"/>
                  </a:lnTo>
                  <a:lnTo>
                    <a:pt x="359441" y="414459"/>
                  </a:lnTo>
                  <a:lnTo>
                    <a:pt x="354454" y="400175"/>
                  </a:lnTo>
                  <a:lnTo>
                    <a:pt x="344715" y="389290"/>
                  </a:lnTo>
                  <a:lnTo>
                    <a:pt x="331605" y="382851"/>
                  </a:lnTo>
                  <a:lnTo>
                    <a:pt x="316505" y="381905"/>
                  </a:lnTo>
                  <a:close/>
                </a:path>
                <a:path w="626745" h="502919">
                  <a:moveTo>
                    <a:pt x="119027" y="409067"/>
                  </a:moveTo>
                  <a:lnTo>
                    <a:pt x="54322" y="417967"/>
                  </a:lnTo>
                  <a:lnTo>
                    <a:pt x="94924" y="469771"/>
                  </a:lnTo>
                  <a:lnTo>
                    <a:pt x="119027" y="409067"/>
                  </a:lnTo>
                  <a:close/>
                </a:path>
                <a:path w="626745" h="502919">
                  <a:moveTo>
                    <a:pt x="193936" y="398764"/>
                  </a:moveTo>
                  <a:lnTo>
                    <a:pt x="119027" y="409067"/>
                  </a:lnTo>
                  <a:lnTo>
                    <a:pt x="94924" y="469771"/>
                  </a:lnTo>
                  <a:lnTo>
                    <a:pt x="103337" y="469771"/>
                  </a:lnTo>
                  <a:lnTo>
                    <a:pt x="193936" y="398764"/>
                  </a:lnTo>
                  <a:close/>
                </a:path>
                <a:path w="626745" h="502919">
                  <a:moveTo>
                    <a:pt x="579196" y="0"/>
                  </a:moveTo>
                  <a:lnTo>
                    <a:pt x="146932" y="338789"/>
                  </a:lnTo>
                  <a:lnTo>
                    <a:pt x="119027" y="409067"/>
                  </a:lnTo>
                  <a:lnTo>
                    <a:pt x="193936" y="398764"/>
                  </a:lnTo>
                  <a:lnTo>
                    <a:pt x="626201" y="59974"/>
                  </a:lnTo>
                  <a:lnTo>
                    <a:pt x="57919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667706" y="1670471"/>
              <a:ext cx="882650" cy="459740"/>
            </a:xfrm>
            <a:custGeom>
              <a:avLst/>
              <a:gdLst/>
              <a:ahLst/>
              <a:cxnLst/>
              <a:rect l="l" t="t" r="r" b="b"/>
              <a:pathLst>
                <a:path w="882650" h="459739">
                  <a:moveTo>
                    <a:pt x="805945" y="0"/>
                  </a:moveTo>
                  <a:lnTo>
                    <a:pt x="76546" y="0"/>
                  </a:lnTo>
                  <a:lnTo>
                    <a:pt x="46751" y="6015"/>
                  </a:lnTo>
                  <a:lnTo>
                    <a:pt x="22419" y="22420"/>
                  </a:lnTo>
                  <a:lnTo>
                    <a:pt x="6015" y="46752"/>
                  </a:lnTo>
                  <a:lnTo>
                    <a:pt x="0" y="76547"/>
                  </a:lnTo>
                  <a:lnTo>
                    <a:pt x="0" y="382728"/>
                  </a:lnTo>
                  <a:lnTo>
                    <a:pt x="6015" y="412523"/>
                  </a:lnTo>
                  <a:lnTo>
                    <a:pt x="22419" y="436855"/>
                  </a:lnTo>
                  <a:lnTo>
                    <a:pt x="46751" y="453259"/>
                  </a:lnTo>
                  <a:lnTo>
                    <a:pt x="76546" y="459275"/>
                  </a:lnTo>
                  <a:lnTo>
                    <a:pt x="805945" y="459275"/>
                  </a:lnTo>
                  <a:lnTo>
                    <a:pt x="835741" y="453259"/>
                  </a:lnTo>
                  <a:lnTo>
                    <a:pt x="860072" y="436855"/>
                  </a:lnTo>
                  <a:lnTo>
                    <a:pt x="876477" y="412523"/>
                  </a:lnTo>
                  <a:lnTo>
                    <a:pt x="882492" y="382728"/>
                  </a:lnTo>
                  <a:lnTo>
                    <a:pt x="882492" y="76547"/>
                  </a:lnTo>
                  <a:lnTo>
                    <a:pt x="876477" y="46752"/>
                  </a:lnTo>
                  <a:lnTo>
                    <a:pt x="860072" y="22420"/>
                  </a:lnTo>
                  <a:lnTo>
                    <a:pt x="835741" y="6015"/>
                  </a:lnTo>
                  <a:lnTo>
                    <a:pt x="805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648752" y="1651421"/>
              <a:ext cx="920750" cy="497840"/>
            </a:xfrm>
            <a:custGeom>
              <a:avLst/>
              <a:gdLst/>
              <a:ahLst/>
              <a:cxnLst/>
              <a:rect l="l" t="t" r="r" b="b"/>
              <a:pathLst>
                <a:path w="920750" h="497839">
                  <a:moveTo>
                    <a:pt x="824900" y="0"/>
                  </a:moveTo>
                  <a:lnTo>
                    <a:pt x="93591" y="96"/>
                  </a:lnTo>
                  <a:lnTo>
                    <a:pt x="42539" y="15965"/>
                  </a:lnTo>
                  <a:lnTo>
                    <a:pt x="7632" y="57810"/>
                  </a:lnTo>
                  <a:lnTo>
                    <a:pt x="0" y="403688"/>
                  </a:lnTo>
                  <a:lnTo>
                    <a:pt x="1684" y="420383"/>
                  </a:lnTo>
                  <a:lnTo>
                    <a:pt x="16554" y="455756"/>
                  </a:lnTo>
                  <a:lnTo>
                    <a:pt x="57715" y="489647"/>
                  </a:lnTo>
                  <a:lnTo>
                    <a:pt x="95501" y="497375"/>
                  </a:lnTo>
                  <a:lnTo>
                    <a:pt x="826810" y="497278"/>
                  </a:lnTo>
                  <a:lnTo>
                    <a:pt x="877862" y="481411"/>
                  </a:lnTo>
                  <a:lnTo>
                    <a:pt x="900864" y="459371"/>
                  </a:lnTo>
                  <a:lnTo>
                    <a:pt x="95501" y="459275"/>
                  </a:lnTo>
                  <a:lnTo>
                    <a:pt x="89031" y="458576"/>
                  </a:lnTo>
                  <a:lnTo>
                    <a:pt x="85722" y="458576"/>
                  </a:lnTo>
                  <a:lnTo>
                    <a:pt x="81986" y="457815"/>
                  </a:lnTo>
                  <a:lnTo>
                    <a:pt x="83271" y="457815"/>
                  </a:lnTo>
                  <a:lnTo>
                    <a:pt x="76025" y="455566"/>
                  </a:lnTo>
                  <a:lnTo>
                    <a:pt x="74794" y="455566"/>
                  </a:lnTo>
                  <a:lnTo>
                    <a:pt x="71353" y="454116"/>
                  </a:lnTo>
                  <a:lnTo>
                    <a:pt x="72121" y="454116"/>
                  </a:lnTo>
                  <a:lnTo>
                    <a:pt x="65565" y="450557"/>
                  </a:lnTo>
                  <a:lnTo>
                    <a:pt x="64827" y="450557"/>
                  </a:lnTo>
                  <a:lnTo>
                    <a:pt x="61790" y="448509"/>
                  </a:lnTo>
                  <a:lnTo>
                    <a:pt x="62344" y="448509"/>
                  </a:lnTo>
                  <a:lnTo>
                    <a:pt x="56614" y="443781"/>
                  </a:lnTo>
                  <a:lnTo>
                    <a:pt x="56069" y="443781"/>
                  </a:lnTo>
                  <a:lnTo>
                    <a:pt x="53498" y="441210"/>
                  </a:lnTo>
                  <a:lnTo>
                    <a:pt x="53948" y="441210"/>
                  </a:lnTo>
                  <a:lnTo>
                    <a:pt x="49226" y="435488"/>
                  </a:lnTo>
                  <a:lnTo>
                    <a:pt x="48770" y="435488"/>
                  </a:lnTo>
                  <a:lnTo>
                    <a:pt x="46722" y="432452"/>
                  </a:lnTo>
                  <a:lnTo>
                    <a:pt x="47123" y="432452"/>
                  </a:lnTo>
                  <a:lnTo>
                    <a:pt x="43580" y="425926"/>
                  </a:lnTo>
                  <a:lnTo>
                    <a:pt x="43163" y="425926"/>
                  </a:lnTo>
                  <a:lnTo>
                    <a:pt x="41713" y="422485"/>
                  </a:lnTo>
                  <a:lnTo>
                    <a:pt x="42095" y="422485"/>
                  </a:lnTo>
                  <a:lnTo>
                    <a:pt x="39863" y="415293"/>
                  </a:lnTo>
                  <a:lnTo>
                    <a:pt x="39463" y="415293"/>
                  </a:lnTo>
                  <a:lnTo>
                    <a:pt x="38703" y="411557"/>
                  </a:lnTo>
                  <a:lnTo>
                    <a:pt x="39087" y="411557"/>
                  </a:lnTo>
                  <a:lnTo>
                    <a:pt x="37908" y="399867"/>
                  </a:lnTo>
                  <a:lnTo>
                    <a:pt x="38004" y="95597"/>
                  </a:lnTo>
                  <a:lnTo>
                    <a:pt x="39060" y="85818"/>
                  </a:lnTo>
                  <a:lnTo>
                    <a:pt x="38703" y="85818"/>
                  </a:lnTo>
                  <a:lnTo>
                    <a:pt x="39463" y="82081"/>
                  </a:lnTo>
                  <a:lnTo>
                    <a:pt x="39863" y="82081"/>
                  </a:lnTo>
                  <a:lnTo>
                    <a:pt x="42095" y="74889"/>
                  </a:lnTo>
                  <a:lnTo>
                    <a:pt x="41713" y="74889"/>
                  </a:lnTo>
                  <a:lnTo>
                    <a:pt x="43163" y="71450"/>
                  </a:lnTo>
                  <a:lnTo>
                    <a:pt x="43579" y="71450"/>
                  </a:lnTo>
                  <a:lnTo>
                    <a:pt x="47122" y="64923"/>
                  </a:lnTo>
                  <a:lnTo>
                    <a:pt x="46722" y="64923"/>
                  </a:lnTo>
                  <a:lnTo>
                    <a:pt x="48770" y="61887"/>
                  </a:lnTo>
                  <a:lnTo>
                    <a:pt x="49227" y="61887"/>
                  </a:lnTo>
                  <a:lnTo>
                    <a:pt x="53948" y="56164"/>
                  </a:lnTo>
                  <a:lnTo>
                    <a:pt x="53498" y="56164"/>
                  </a:lnTo>
                  <a:lnTo>
                    <a:pt x="56069" y="53593"/>
                  </a:lnTo>
                  <a:lnTo>
                    <a:pt x="56614" y="53593"/>
                  </a:lnTo>
                  <a:lnTo>
                    <a:pt x="62344" y="48865"/>
                  </a:lnTo>
                  <a:lnTo>
                    <a:pt x="61790" y="48865"/>
                  </a:lnTo>
                  <a:lnTo>
                    <a:pt x="64827" y="46817"/>
                  </a:lnTo>
                  <a:lnTo>
                    <a:pt x="65565" y="46817"/>
                  </a:lnTo>
                  <a:lnTo>
                    <a:pt x="72119" y="43260"/>
                  </a:lnTo>
                  <a:lnTo>
                    <a:pt x="71353" y="43260"/>
                  </a:lnTo>
                  <a:lnTo>
                    <a:pt x="74794" y="41808"/>
                  </a:lnTo>
                  <a:lnTo>
                    <a:pt x="76028" y="41808"/>
                  </a:lnTo>
                  <a:lnTo>
                    <a:pt x="83272" y="39559"/>
                  </a:lnTo>
                  <a:lnTo>
                    <a:pt x="81986" y="39559"/>
                  </a:lnTo>
                  <a:lnTo>
                    <a:pt x="85722" y="38798"/>
                  </a:lnTo>
                  <a:lnTo>
                    <a:pt x="89535" y="38798"/>
                  </a:lnTo>
                  <a:lnTo>
                    <a:pt x="97412" y="38004"/>
                  </a:lnTo>
                  <a:lnTo>
                    <a:pt x="900865" y="38004"/>
                  </a:lnTo>
                  <a:lnTo>
                    <a:pt x="892948" y="28409"/>
                  </a:lnTo>
                  <a:lnTo>
                    <a:pt x="844758" y="2034"/>
                  </a:lnTo>
                  <a:lnTo>
                    <a:pt x="843504" y="1779"/>
                  </a:lnTo>
                  <a:lnTo>
                    <a:pt x="824900" y="0"/>
                  </a:lnTo>
                  <a:close/>
                </a:path>
                <a:path w="920750" h="497839">
                  <a:moveTo>
                    <a:pt x="836511" y="458007"/>
                  </a:moveTo>
                  <a:lnTo>
                    <a:pt x="822989" y="459371"/>
                  </a:lnTo>
                  <a:lnTo>
                    <a:pt x="900864" y="459371"/>
                  </a:lnTo>
                  <a:lnTo>
                    <a:pt x="901520" y="458576"/>
                  </a:lnTo>
                  <a:lnTo>
                    <a:pt x="834679" y="458576"/>
                  </a:lnTo>
                  <a:lnTo>
                    <a:pt x="836511" y="458007"/>
                  </a:lnTo>
                  <a:close/>
                </a:path>
                <a:path w="920750" h="497839">
                  <a:moveTo>
                    <a:pt x="81986" y="457815"/>
                  </a:moveTo>
                  <a:lnTo>
                    <a:pt x="85722" y="458576"/>
                  </a:lnTo>
                  <a:lnTo>
                    <a:pt x="83957" y="458028"/>
                  </a:lnTo>
                  <a:lnTo>
                    <a:pt x="81986" y="457815"/>
                  </a:lnTo>
                  <a:close/>
                </a:path>
                <a:path w="920750" h="497839">
                  <a:moveTo>
                    <a:pt x="83957" y="458028"/>
                  </a:moveTo>
                  <a:lnTo>
                    <a:pt x="85722" y="458576"/>
                  </a:lnTo>
                  <a:lnTo>
                    <a:pt x="89031" y="458576"/>
                  </a:lnTo>
                  <a:lnTo>
                    <a:pt x="83957" y="458028"/>
                  </a:lnTo>
                  <a:close/>
                </a:path>
                <a:path w="920750" h="497839">
                  <a:moveTo>
                    <a:pt x="838415" y="457815"/>
                  </a:moveTo>
                  <a:lnTo>
                    <a:pt x="836511" y="458007"/>
                  </a:lnTo>
                  <a:lnTo>
                    <a:pt x="834679" y="458576"/>
                  </a:lnTo>
                  <a:lnTo>
                    <a:pt x="838415" y="457815"/>
                  </a:lnTo>
                  <a:close/>
                </a:path>
                <a:path w="920750" h="497839">
                  <a:moveTo>
                    <a:pt x="902147" y="457815"/>
                  </a:moveTo>
                  <a:lnTo>
                    <a:pt x="838415" y="457815"/>
                  </a:lnTo>
                  <a:lnTo>
                    <a:pt x="834679" y="458576"/>
                  </a:lnTo>
                  <a:lnTo>
                    <a:pt x="901520" y="458576"/>
                  </a:lnTo>
                  <a:lnTo>
                    <a:pt x="902147" y="457815"/>
                  </a:lnTo>
                  <a:close/>
                </a:path>
                <a:path w="920750" h="497839">
                  <a:moveTo>
                    <a:pt x="83271" y="457815"/>
                  </a:moveTo>
                  <a:lnTo>
                    <a:pt x="81986" y="457815"/>
                  </a:lnTo>
                  <a:lnTo>
                    <a:pt x="83957" y="458028"/>
                  </a:lnTo>
                  <a:lnTo>
                    <a:pt x="83271" y="457815"/>
                  </a:lnTo>
                  <a:close/>
                </a:path>
                <a:path w="920750" h="497839">
                  <a:moveTo>
                    <a:pt x="847253" y="454673"/>
                  </a:moveTo>
                  <a:lnTo>
                    <a:pt x="836511" y="458007"/>
                  </a:lnTo>
                  <a:lnTo>
                    <a:pt x="838415" y="457815"/>
                  </a:lnTo>
                  <a:lnTo>
                    <a:pt x="902147" y="457815"/>
                  </a:lnTo>
                  <a:lnTo>
                    <a:pt x="903847" y="455756"/>
                  </a:lnTo>
                  <a:lnTo>
                    <a:pt x="903975" y="455566"/>
                  </a:lnTo>
                  <a:lnTo>
                    <a:pt x="845607" y="455566"/>
                  </a:lnTo>
                  <a:lnTo>
                    <a:pt x="847253" y="454673"/>
                  </a:lnTo>
                  <a:close/>
                </a:path>
                <a:path w="920750" h="497839">
                  <a:moveTo>
                    <a:pt x="71353" y="454116"/>
                  </a:moveTo>
                  <a:lnTo>
                    <a:pt x="74794" y="455566"/>
                  </a:lnTo>
                  <a:lnTo>
                    <a:pt x="73148" y="454673"/>
                  </a:lnTo>
                  <a:lnTo>
                    <a:pt x="71353" y="454116"/>
                  </a:lnTo>
                  <a:close/>
                </a:path>
                <a:path w="920750" h="497839">
                  <a:moveTo>
                    <a:pt x="73148" y="454673"/>
                  </a:moveTo>
                  <a:lnTo>
                    <a:pt x="74794" y="455566"/>
                  </a:lnTo>
                  <a:lnTo>
                    <a:pt x="76025" y="455566"/>
                  </a:lnTo>
                  <a:lnTo>
                    <a:pt x="73148" y="454673"/>
                  </a:lnTo>
                  <a:close/>
                </a:path>
                <a:path w="920750" h="497839">
                  <a:moveTo>
                    <a:pt x="849048" y="454116"/>
                  </a:moveTo>
                  <a:lnTo>
                    <a:pt x="847253" y="454673"/>
                  </a:lnTo>
                  <a:lnTo>
                    <a:pt x="845607" y="455566"/>
                  </a:lnTo>
                  <a:lnTo>
                    <a:pt x="849048" y="454116"/>
                  </a:lnTo>
                  <a:close/>
                </a:path>
                <a:path w="920750" h="497839">
                  <a:moveTo>
                    <a:pt x="904871" y="454116"/>
                  </a:moveTo>
                  <a:lnTo>
                    <a:pt x="849048" y="454116"/>
                  </a:lnTo>
                  <a:lnTo>
                    <a:pt x="845607" y="455566"/>
                  </a:lnTo>
                  <a:lnTo>
                    <a:pt x="903975" y="455566"/>
                  </a:lnTo>
                  <a:lnTo>
                    <a:pt x="904568" y="454673"/>
                  </a:lnTo>
                  <a:lnTo>
                    <a:pt x="904871" y="454116"/>
                  </a:lnTo>
                  <a:close/>
                </a:path>
                <a:path w="920750" h="497839">
                  <a:moveTo>
                    <a:pt x="72121" y="454116"/>
                  </a:moveTo>
                  <a:lnTo>
                    <a:pt x="71353" y="454116"/>
                  </a:lnTo>
                  <a:lnTo>
                    <a:pt x="73148" y="454673"/>
                  </a:lnTo>
                  <a:lnTo>
                    <a:pt x="72121" y="454116"/>
                  </a:lnTo>
                  <a:close/>
                </a:path>
                <a:path w="920750" h="497839">
                  <a:moveTo>
                    <a:pt x="856993" y="449387"/>
                  </a:moveTo>
                  <a:lnTo>
                    <a:pt x="847253" y="454673"/>
                  </a:lnTo>
                  <a:lnTo>
                    <a:pt x="849048" y="454116"/>
                  </a:lnTo>
                  <a:lnTo>
                    <a:pt x="904871" y="454116"/>
                  </a:lnTo>
                  <a:lnTo>
                    <a:pt x="906802" y="450557"/>
                  </a:lnTo>
                  <a:lnTo>
                    <a:pt x="855574" y="450557"/>
                  </a:lnTo>
                  <a:lnTo>
                    <a:pt x="856993" y="449387"/>
                  </a:lnTo>
                  <a:close/>
                </a:path>
                <a:path w="920750" h="497839">
                  <a:moveTo>
                    <a:pt x="61790" y="448509"/>
                  </a:moveTo>
                  <a:lnTo>
                    <a:pt x="64827" y="450557"/>
                  </a:lnTo>
                  <a:lnTo>
                    <a:pt x="63408" y="449387"/>
                  </a:lnTo>
                  <a:lnTo>
                    <a:pt x="61790" y="448509"/>
                  </a:lnTo>
                  <a:close/>
                </a:path>
                <a:path w="920750" h="497839">
                  <a:moveTo>
                    <a:pt x="63408" y="449387"/>
                  </a:moveTo>
                  <a:lnTo>
                    <a:pt x="64827" y="450557"/>
                  </a:lnTo>
                  <a:lnTo>
                    <a:pt x="65565" y="450557"/>
                  </a:lnTo>
                  <a:lnTo>
                    <a:pt x="63408" y="449387"/>
                  </a:lnTo>
                  <a:close/>
                </a:path>
                <a:path w="920750" h="497839">
                  <a:moveTo>
                    <a:pt x="858611" y="448509"/>
                  </a:moveTo>
                  <a:lnTo>
                    <a:pt x="856993" y="449387"/>
                  </a:lnTo>
                  <a:lnTo>
                    <a:pt x="855574" y="450557"/>
                  </a:lnTo>
                  <a:lnTo>
                    <a:pt x="858611" y="448509"/>
                  </a:lnTo>
                  <a:close/>
                </a:path>
                <a:path w="920750" h="497839">
                  <a:moveTo>
                    <a:pt x="907914" y="448509"/>
                  </a:moveTo>
                  <a:lnTo>
                    <a:pt x="858611" y="448509"/>
                  </a:lnTo>
                  <a:lnTo>
                    <a:pt x="855574" y="450557"/>
                  </a:lnTo>
                  <a:lnTo>
                    <a:pt x="906802" y="450557"/>
                  </a:lnTo>
                  <a:lnTo>
                    <a:pt x="907914" y="448509"/>
                  </a:lnTo>
                  <a:close/>
                </a:path>
                <a:path w="920750" h="497839">
                  <a:moveTo>
                    <a:pt x="62344" y="448509"/>
                  </a:moveTo>
                  <a:lnTo>
                    <a:pt x="61790" y="448509"/>
                  </a:lnTo>
                  <a:lnTo>
                    <a:pt x="63408" y="449387"/>
                  </a:lnTo>
                  <a:lnTo>
                    <a:pt x="62344" y="448509"/>
                  </a:lnTo>
                  <a:close/>
                </a:path>
                <a:path w="920750" h="497839">
                  <a:moveTo>
                    <a:pt x="865494" y="442372"/>
                  </a:moveTo>
                  <a:lnTo>
                    <a:pt x="856993" y="449387"/>
                  </a:lnTo>
                  <a:lnTo>
                    <a:pt x="858611" y="448509"/>
                  </a:lnTo>
                  <a:lnTo>
                    <a:pt x="907914" y="448509"/>
                  </a:lnTo>
                  <a:lnTo>
                    <a:pt x="910480" y="443781"/>
                  </a:lnTo>
                  <a:lnTo>
                    <a:pt x="864332" y="443781"/>
                  </a:lnTo>
                  <a:lnTo>
                    <a:pt x="865494" y="442372"/>
                  </a:lnTo>
                  <a:close/>
                </a:path>
                <a:path w="920750" h="497839">
                  <a:moveTo>
                    <a:pt x="53498" y="441210"/>
                  </a:moveTo>
                  <a:lnTo>
                    <a:pt x="56069" y="443781"/>
                  </a:lnTo>
                  <a:lnTo>
                    <a:pt x="54907" y="442372"/>
                  </a:lnTo>
                  <a:lnTo>
                    <a:pt x="53498" y="441210"/>
                  </a:lnTo>
                  <a:close/>
                </a:path>
                <a:path w="920750" h="497839">
                  <a:moveTo>
                    <a:pt x="54907" y="442372"/>
                  </a:moveTo>
                  <a:lnTo>
                    <a:pt x="56069" y="443781"/>
                  </a:lnTo>
                  <a:lnTo>
                    <a:pt x="56614" y="443781"/>
                  </a:lnTo>
                  <a:lnTo>
                    <a:pt x="54907" y="442372"/>
                  </a:lnTo>
                  <a:close/>
                </a:path>
                <a:path w="920750" h="497839">
                  <a:moveTo>
                    <a:pt x="866903" y="441210"/>
                  </a:moveTo>
                  <a:lnTo>
                    <a:pt x="865494" y="442372"/>
                  </a:lnTo>
                  <a:lnTo>
                    <a:pt x="864332" y="443781"/>
                  </a:lnTo>
                  <a:lnTo>
                    <a:pt x="866903" y="441210"/>
                  </a:lnTo>
                  <a:close/>
                </a:path>
                <a:path w="920750" h="497839">
                  <a:moveTo>
                    <a:pt x="911875" y="441210"/>
                  </a:moveTo>
                  <a:lnTo>
                    <a:pt x="866903" y="441210"/>
                  </a:lnTo>
                  <a:lnTo>
                    <a:pt x="864332" y="443781"/>
                  </a:lnTo>
                  <a:lnTo>
                    <a:pt x="910480" y="443781"/>
                  </a:lnTo>
                  <a:lnTo>
                    <a:pt x="911875" y="441210"/>
                  </a:lnTo>
                  <a:close/>
                </a:path>
                <a:path w="920750" h="497839">
                  <a:moveTo>
                    <a:pt x="53948" y="441210"/>
                  </a:moveTo>
                  <a:lnTo>
                    <a:pt x="53498" y="441210"/>
                  </a:lnTo>
                  <a:lnTo>
                    <a:pt x="54907" y="442372"/>
                  </a:lnTo>
                  <a:lnTo>
                    <a:pt x="53948" y="441210"/>
                  </a:lnTo>
                  <a:close/>
                </a:path>
                <a:path w="920750" h="497839">
                  <a:moveTo>
                    <a:pt x="872508" y="433873"/>
                  </a:moveTo>
                  <a:lnTo>
                    <a:pt x="865494" y="442372"/>
                  </a:lnTo>
                  <a:lnTo>
                    <a:pt x="866903" y="441210"/>
                  </a:lnTo>
                  <a:lnTo>
                    <a:pt x="911875" y="441210"/>
                  </a:lnTo>
                  <a:lnTo>
                    <a:pt x="912769" y="439564"/>
                  </a:lnTo>
                  <a:lnTo>
                    <a:pt x="913255" y="438411"/>
                  </a:lnTo>
                  <a:lnTo>
                    <a:pt x="914163" y="435488"/>
                  </a:lnTo>
                  <a:lnTo>
                    <a:pt x="871631" y="435488"/>
                  </a:lnTo>
                  <a:lnTo>
                    <a:pt x="872508" y="433873"/>
                  </a:lnTo>
                  <a:close/>
                </a:path>
                <a:path w="920750" h="497839">
                  <a:moveTo>
                    <a:pt x="46722" y="432452"/>
                  </a:moveTo>
                  <a:lnTo>
                    <a:pt x="48770" y="435488"/>
                  </a:lnTo>
                  <a:lnTo>
                    <a:pt x="47893" y="433873"/>
                  </a:lnTo>
                  <a:lnTo>
                    <a:pt x="46722" y="432452"/>
                  </a:lnTo>
                  <a:close/>
                </a:path>
                <a:path w="920750" h="497839">
                  <a:moveTo>
                    <a:pt x="47893" y="433873"/>
                  </a:moveTo>
                  <a:lnTo>
                    <a:pt x="48770" y="435488"/>
                  </a:lnTo>
                  <a:lnTo>
                    <a:pt x="49226" y="435488"/>
                  </a:lnTo>
                  <a:lnTo>
                    <a:pt x="47893" y="433873"/>
                  </a:lnTo>
                  <a:close/>
                </a:path>
                <a:path w="920750" h="497839">
                  <a:moveTo>
                    <a:pt x="873679" y="432452"/>
                  </a:moveTo>
                  <a:lnTo>
                    <a:pt x="872508" y="433873"/>
                  </a:lnTo>
                  <a:lnTo>
                    <a:pt x="871631" y="435488"/>
                  </a:lnTo>
                  <a:lnTo>
                    <a:pt x="873679" y="432452"/>
                  </a:lnTo>
                  <a:close/>
                </a:path>
                <a:path w="920750" h="497839">
                  <a:moveTo>
                    <a:pt x="915105" y="432452"/>
                  </a:moveTo>
                  <a:lnTo>
                    <a:pt x="873679" y="432452"/>
                  </a:lnTo>
                  <a:lnTo>
                    <a:pt x="871631" y="435488"/>
                  </a:lnTo>
                  <a:lnTo>
                    <a:pt x="914163" y="435488"/>
                  </a:lnTo>
                  <a:lnTo>
                    <a:pt x="915105" y="432452"/>
                  </a:lnTo>
                  <a:close/>
                </a:path>
                <a:path w="920750" h="497839">
                  <a:moveTo>
                    <a:pt x="47123" y="432452"/>
                  </a:moveTo>
                  <a:lnTo>
                    <a:pt x="46722" y="432452"/>
                  </a:lnTo>
                  <a:lnTo>
                    <a:pt x="47893" y="433873"/>
                  </a:lnTo>
                  <a:lnTo>
                    <a:pt x="47123" y="432452"/>
                  </a:lnTo>
                  <a:close/>
                </a:path>
                <a:path w="920750" h="497839">
                  <a:moveTo>
                    <a:pt x="877795" y="424131"/>
                  </a:moveTo>
                  <a:lnTo>
                    <a:pt x="872508" y="433873"/>
                  </a:lnTo>
                  <a:lnTo>
                    <a:pt x="873679" y="432452"/>
                  </a:lnTo>
                  <a:lnTo>
                    <a:pt x="915105" y="432452"/>
                  </a:lnTo>
                  <a:lnTo>
                    <a:pt x="917132" y="425926"/>
                  </a:lnTo>
                  <a:lnTo>
                    <a:pt x="877238" y="425926"/>
                  </a:lnTo>
                  <a:lnTo>
                    <a:pt x="877795" y="424131"/>
                  </a:lnTo>
                  <a:close/>
                </a:path>
                <a:path w="920750" h="497839">
                  <a:moveTo>
                    <a:pt x="41713" y="422485"/>
                  </a:moveTo>
                  <a:lnTo>
                    <a:pt x="43163" y="425926"/>
                  </a:lnTo>
                  <a:lnTo>
                    <a:pt x="42606" y="424131"/>
                  </a:lnTo>
                  <a:lnTo>
                    <a:pt x="41713" y="422485"/>
                  </a:lnTo>
                  <a:close/>
                </a:path>
                <a:path w="920750" h="497839">
                  <a:moveTo>
                    <a:pt x="42606" y="424131"/>
                  </a:moveTo>
                  <a:lnTo>
                    <a:pt x="43163" y="425926"/>
                  </a:lnTo>
                  <a:lnTo>
                    <a:pt x="43580" y="425926"/>
                  </a:lnTo>
                  <a:lnTo>
                    <a:pt x="42606" y="424131"/>
                  </a:lnTo>
                  <a:close/>
                </a:path>
                <a:path w="920750" h="497839">
                  <a:moveTo>
                    <a:pt x="878688" y="422485"/>
                  </a:moveTo>
                  <a:lnTo>
                    <a:pt x="877795" y="424131"/>
                  </a:lnTo>
                  <a:lnTo>
                    <a:pt x="877238" y="425926"/>
                  </a:lnTo>
                  <a:lnTo>
                    <a:pt x="878688" y="422485"/>
                  </a:lnTo>
                  <a:close/>
                </a:path>
                <a:path w="920750" h="497839">
                  <a:moveTo>
                    <a:pt x="918200" y="422485"/>
                  </a:moveTo>
                  <a:lnTo>
                    <a:pt x="878688" y="422485"/>
                  </a:lnTo>
                  <a:lnTo>
                    <a:pt x="877238" y="425926"/>
                  </a:lnTo>
                  <a:lnTo>
                    <a:pt x="917132" y="425926"/>
                  </a:lnTo>
                  <a:lnTo>
                    <a:pt x="918200" y="422485"/>
                  </a:lnTo>
                  <a:close/>
                </a:path>
                <a:path w="920750" h="497839">
                  <a:moveTo>
                    <a:pt x="42095" y="422485"/>
                  </a:moveTo>
                  <a:lnTo>
                    <a:pt x="41713" y="422485"/>
                  </a:lnTo>
                  <a:lnTo>
                    <a:pt x="42606" y="424131"/>
                  </a:lnTo>
                  <a:lnTo>
                    <a:pt x="42095" y="422485"/>
                  </a:lnTo>
                  <a:close/>
                </a:path>
                <a:path w="920750" h="497839">
                  <a:moveTo>
                    <a:pt x="881150" y="413322"/>
                  </a:moveTo>
                  <a:lnTo>
                    <a:pt x="877795" y="424131"/>
                  </a:lnTo>
                  <a:lnTo>
                    <a:pt x="878688" y="422485"/>
                  </a:lnTo>
                  <a:lnTo>
                    <a:pt x="918200" y="422485"/>
                  </a:lnTo>
                  <a:lnTo>
                    <a:pt x="918464" y="421634"/>
                  </a:lnTo>
                  <a:lnTo>
                    <a:pt x="918717" y="420382"/>
                  </a:lnTo>
                  <a:lnTo>
                    <a:pt x="919204" y="415293"/>
                  </a:lnTo>
                  <a:lnTo>
                    <a:pt x="880938" y="415293"/>
                  </a:lnTo>
                  <a:lnTo>
                    <a:pt x="881150" y="413322"/>
                  </a:lnTo>
                  <a:close/>
                </a:path>
                <a:path w="920750" h="497839">
                  <a:moveTo>
                    <a:pt x="38703" y="411557"/>
                  </a:moveTo>
                  <a:lnTo>
                    <a:pt x="39463" y="415293"/>
                  </a:lnTo>
                  <a:lnTo>
                    <a:pt x="39271" y="413389"/>
                  </a:lnTo>
                  <a:lnTo>
                    <a:pt x="38703" y="411557"/>
                  </a:lnTo>
                  <a:close/>
                </a:path>
                <a:path w="920750" h="497839">
                  <a:moveTo>
                    <a:pt x="39271" y="413389"/>
                  </a:moveTo>
                  <a:lnTo>
                    <a:pt x="39463" y="415293"/>
                  </a:lnTo>
                  <a:lnTo>
                    <a:pt x="39863" y="415293"/>
                  </a:lnTo>
                  <a:lnTo>
                    <a:pt x="39271" y="413389"/>
                  </a:lnTo>
                  <a:close/>
                </a:path>
                <a:path w="920750" h="497839">
                  <a:moveTo>
                    <a:pt x="881698" y="411557"/>
                  </a:moveTo>
                  <a:lnTo>
                    <a:pt x="881143" y="413389"/>
                  </a:lnTo>
                  <a:lnTo>
                    <a:pt x="880938" y="415293"/>
                  </a:lnTo>
                  <a:lnTo>
                    <a:pt x="881698" y="411557"/>
                  </a:lnTo>
                  <a:close/>
                </a:path>
                <a:path w="920750" h="497839">
                  <a:moveTo>
                    <a:pt x="919562" y="411557"/>
                  </a:moveTo>
                  <a:lnTo>
                    <a:pt x="881698" y="411557"/>
                  </a:lnTo>
                  <a:lnTo>
                    <a:pt x="880938" y="415293"/>
                  </a:lnTo>
                  <a:lnTo>
                    <a:pt x="919204" y="415293"/>
                  </a:lnTo>
                  <a:lnTo>
                    <a:pt x="919562" y="411557"/>
                  </a:lnTo>
                  <a:close/>
                </a:path>
                <a:path w="920750" h="497839">
                  <a:moveTo>
                    <a:pt x="39087" y="411557"/>
                  </a:moveTo>
                  <a:lnTo>
                    <a:pt x="38703" y="411557"/>
                  </a:lnTo>
                  <a:lnTo>
                    <a:pt x="39271" y="413389"/>
                  </a:lnTo>
                  <a:lnTo>
                    <a:pt x="39087" y="411557"/>
                  </a:lnTo>
                  <a:close/>
                </a:path>
                <a:path w="920750" h="497839">
                  <a:moveTo>
                    <a:pt x="881130" y="83987"/>
                  </a:moveTo>
                  <a:lnTo>
                    <a:pt x="882301" y="95597"/>
                  </a:lnTo>
                  <a:lnTo>
                    <a:pt x="882397" y="401778"/>
                  </a:lnTo>
                  <a:lnTo>
                    <a:pt x="881150" y="413322"/>
                  </a:lnTo>
                  <a:lnTo>
                    <a:pt x="881698" y="411557"/>
                  </a:lnTo>
                  <a:lnTo>
                    <a:pt x="919562" y="411557"/>
                  </a:lnTo>
                  <a:lnTo>
                    <a:pt x="920497" y="401778"/>
                  </a:lnTo>
                  <a:lnTo>
                    <a:pt x="920400" y="93686"/>
                  </a:lnTo>
                  <a:lnTo>
                    <a:pt x="919607" y="85818"/>
                  </a:lnTo>
                  <a:lnTo>
                    <a:pt x="881698" y="85818"/>
                  </a:lnTo>
                  <a:lnTo>
                    <a:pt x="881130" y="83987"/>
                  </a:lnTo>
                  <a:close/>
                </a:path>
                <a:path w="920750" h="497839">
                  <a:moveTo>
                    <a:pt x="39463" y="82081"/>
                  </a:moveTo>
                  <a:lnTo>
                    <a:pt x="38703" y="85818"/>
                  </a:lnTo>
                  <a:lnTo>
                    <a:pt x="39258" y="83987"/>
                  </a:lnTo>
                  <a:lnTo>
                    <a:pt x="39463" y="82081"/>
                  </a:lnTo>
                  <a:close/>
                </a:path>
                <a:path w="920750" h="497839">
                  <a:moveTo>
                    <a:pt x="39250" y="84054"/>
                  </a:moveTo>
                  <a:lnTo>
                    <a:pt x="38703" y="85818"/>
                  </a:lnTo>
                  <a:lnTo>
                    <a:pt x="39060" y="85818"/>
                  </a:lnTo>
                  <a:lnTo>
                    <a:pt x="39250" y="84054"/>
                  </a:lnTo>
                  <a:close/>
                </a:path>
                <a:path w="920750" h="497839">
                  <a:moveTo>
                    <a:pt x="880938" y="82081"/>
                  </a:moveTo>
                  <a:lnTo>
                    <a:pt x="881130" y="83987"/>
                  </a:lnTo>
                  <a:lnTo>
                    <a:pt x="881698" y="85818"/>
                  </a:lnTo>
                  <a:lnTo>
                    <a:pt x="880938" y="82081"/>
                  </a:lnTo>
                  <a:close/>
                </a:path>
                <a:path w="920750" h="497839">
                  <a:moveTo>
                    <a:pt x="919230" y="82081"/>
                  </a:moveTo>
                  <a:lnTo>
                    <a:pt x="880938" y="82081"/>
                  </a:lnTo>
                  <a:lnTo>
                    <a:pt x="881698" y="85818"/>
                  </a:lnTo>
                  <a:lnTo>
                    <a:pt x="919607" y="85818"/>
                  </a:lnTo>
                  <a:lnTo>
                    <a:pt x="919230" y="82081"/>
                  </a:lnTo>
                  <a:close/>
                </a:path>
                <a:path w="920750" h="497839">
                  <a:moveTo>
                    <a:pt x="39863" y="82081"/>
                  </a:moveTo>
                  <a:lnTo>
                    <a:pt x="39463" y="82081"/>
                  </a:lnTo>
                  <a:lnTo>
                    <a:pt x="39250" y="84054"/>
                  </a:lnTo>
                  <a:lnTo>
                    <a:pt x="39863" y="82081"/>
                  </a:lnTo>
                  <a:close/>
                </a:path>
                <a:path w="920750" h="497839">
                  <a:moveTo>
                    <a:pt x="877794" y="73242"/>
                  </a:moveTo>
                  <a:lnTo>
                    <a:pt x="881130" y="83987"/>
                  </a:lnTo>
                  <a:lnTo>
                    <a:pt x="880938" y="82081"/>
                  </a:lnTo>
                  <a:lnTo>
                    <a:pt x="919230" y="82081"/>
                  </a:lnTo>
                  <a:lnTo>
                    <a:pt x="918717" y="76992"/>
                  </a:lnTo>
                  <a:lnTo>
                    <a:pt x="918463" y="75740"/>
                  </a:lnTo>
                  <a:lnTo>
                    <a:pt x="918199" y="74889"/>
                  </a:lnTo>
                  <a:lnTo>
                    <a:pt x="878688" y="74889"/>
                  </a:lnTo>
                  <a:lnTo>
                    <a:pt x="877794" y="73242"/>
                  </a:lnTo>
                  <a:close/>
                </a:path>
                <a:path w="920750" h="497839">
                  <a:moveTo>
                    <a:pt x="43163" y="71450"/>
                  </a:moveTo>
                  <a:lnTo>
                    <a:pt x="41713" y="74889"/>
                  </a:lnTo>
                  <a:lnTo>
                    <a:pt x="42607" y="73242"/>
                  </a:lnTo>
                  <a:lnTo>
                    <a:pt x="43163" y="71450"/>
                  </a:lnTo>
                  <a:close/>
                </a:path>
                <a:path w="920750" h="497839">
                  <a:moveTo>
                    <a:pt x="42607" y="73242"/>
                  </a:moveTo>
                  <a:lnTo>
                    <a:pt x="41713" y="74889"/>
                  </a:lnTo>
                  <a:lnTo>
                    <a:pt x="42095" y="74889"/>
                  </a:lnTo>
                  <a:lnTo>
                    <a:pt x="42607" y="73242"/>
                  </a:lnTo>
                  <a:close/>
                </a:path>
                <a:path w="920750" h="497839">
                  <a:moveTo>
                    <a:pt x="877238" y="71450"/>
                  </a:moveTo>
                  <a:lnTo>
                    <a:pt x="877794" y="73242"/>
                  </a:lnTo>
                  <a:lnTo>
                    <a:pt x="878688" y="74889"/>
                  </a:lnTo>
                  <a:lnTo>
                    <a:pt x="877238" y="71450"/>
                  </a:lnTo>
                  <a:close/>
                </a:path>
                <a:path w="920750" h="497839">
                  <a:moveTo>
                    <a:pt x="917132" y="71450"/>
                  </a:moveTo>
                  <a:lnTo>
                    <a:pt x="877238" y="71450"/>
                  </a:lnTo>
                  <a:lnTo>
                    <a:pt x="878688" y="74889"/>
                  </a:lnTo>
                  <a:lnTo>
                    <a:pt x="918199" y="74889"/>
                  </a:lnTo>
                  <a:lnTo>
                    <a:pt x="917132" y="71450"/>
                  </a:lnTo>
                  <a:close/>
                </a:path>
                <a:path w="920750" h="497839">
                  <a:moveTo>
                    <a:pt x="43579" y="71450"/>
                  </a:moveTo>
                  <a:lnTo>
                    <a:pt x="43163" y="71450"/>
                  </a:lnTo>
                  <a:lnTo>
                    <a:pt x="42607" y="73242"/>
                  </a:lnTo>
                  <a:lnTo>
                    <a:pt x="43579" y="71450"/>
                  </a:lnTo>
                  <a:close/>
                </a:path>
                <a:path w="920750" h="497839">
                  <a:moveTo>
                    <a:pt x="872509" y="63505"/>
                  </a:moveTo>
                  <a:lnTo>
                    <a:pt x="877794" y="73242"/>
                  </a:lnTo>
                  <a:lnTo>
                    <a:pt x="877238" y="71450"/>
                  </a:lnTo>
                  <a:lnTo>
                    <a:pt x="917132" y="71450"/>
                  </a:lnTo>
                  <a:lnTo>
                    <a:pt x="915106" y="64923"/>
                  </a:lnTo>
                  <a:lnTo>
                    <a:pt x="873679" y="64923"/>
                  </a:lnTo>
                  <a:lnTo>
                    <a:pt x="872509" y="63505"/>
                  </a:lnTo>
                  <a:close/>
                </a:path>
                <a:path w="920750" h="497839">
                  <a:moveTo>
                    <a:pt x="48770" y="61887"/>
                  </a:moveTo>
                  <a:lnTo>
                    <a:pt x="46722" y="64923"/>
                  </a:lnTo>
                  <a:lnTo>
                    <a:pt x="47892" y="63505"/>
                  </a:lnTo>
                  <a:lnTo>
                    <a:pt x="48770" y="61887"/>
                  </a:lnTo>
                  <a:close/>
                </a:path>
                <a:path w="920750" h="497839">
                  <a:moveTo>
                    <a:pt x="47892" y="63505"/>
                  </a:moveTo>
                  <a:lnTo>
                    <a:pt x="46722" y="64923"/>
                  </a:lnTo>
                  <a:lnTo>
                    <a:pt x="47122" y="64923"/>
                  </a:lnTo>
                  <a:lnTo>
                    <a:pt x="47892" y="63505"/>
                  </a:lnTo>
                  <a:close/>
                </a:path>
                <a:path w="920750" h="497839">
                  <a:moveTo>
                    <a:pt x="871631" y="61887"/>
                  </a:moveTo>
                  <a:lnTo>
                    <a:pt x="872509" y="63505"/>
                  </a:lnTo>
                  <a:lnTo>
                    <a:pt x="873679" y="64923"/>
                  </a:lnTo>
                  <a:lnTo>
                    <a:pt x="871631" y="61887"/>
                  </a:lnTo>
                  <a:close/>
                </a:path>
                <a:path w="920750" h="497839">
                  <a:moveTo>
                    <a:pt x="914163" y="61887"/>
                  </a:moveTo>
                  <a:lnTo>
                    <a:pt x="871631" y="61887"/>
                  </a:lnTo>
                  <a:lnTo>
                    <a:pt x="873679" y="64923"/>
                  </a:lnTo>
                  <a:lnTo>
                    <a:pt x="915106" y="64923"/>
                  </a:lnTo>
                  <a:lnTo>
                    <a:pt x="914163" y="61887"/>
                  </a:lnTo>
                  <a:close/>
                </a:path>
                <a:path w="920750" h="497839">
                  <a:moveTo>
                    <a:pt x="49227" y="61887"/>
                  </a:moveTo>
                  <a:lnTo>
                    <a:pt x="48770" y="61887"/>
                  </a:lnTo>
                  <a:lnTo>
                    <a:pt x="47892" y="63505"/>
                  </a:lnTo>
                  <a:lnTo>
                    <a:pt x="49227" y="61887"/>
                  </a:lnTo>
                  <a:close/>
                </a:path>
                <a:path w="920750" h="497839">
                  <a:moveTo>
                    <a:pt x="865494" y="55002"/>
                  </a:moveTo>
                  <a:lnTo>
                    <a:pt x="872509" y="63505"/>
                  </a:lnTo>
                  <a:lnTo>
                    <a:pt x="871631" y="61887"/>
                  </a:lnTo>
                  <a:lnTo>
                    <a:pt x="914163" y="61887"/>
                  </a:lnTo>
                  <a:lnTo>
                    <a:pt x="913255" y="58963"/>
                  </a:lnTo>
                  <a:lnTo>
                    <a:pt x="912769" y="57810"/>
                  </a:lnTo>
                  <a:lnTo>
                    <a:pt x="911875" y="56164"/>
                  </a:lnTo>
                  <a:lnTo>
                    <a:pt x="866903" y="56164"/>
                  </a:lnTo>
                  <a:lnTo>
                    <a:pt x="865494" y="55002"/>
                  </a:lnTo>
                  <a:close/>
                </a:path>
                <a:path w="920750" h="497839">
                  <a:moveTo>
                    <a:pt x="56069" y="53593"/>
                  </a:moveTo>
                  <a:lnTo>
                    <a:pt x="53498" y="56164"/>
                  </a:lnTo>
                  <a:lnTo>
                    <a:pt x="54907" y="55002"/>
                  </a:lnTo>
                  <a:lnTo>
                    <a:pt x="56069" y="53593"/>
                  </a:lnTo>
                  <a:close/>
                </a:path>
                <a:path w="920750" h="497839">
                  <a:moveTo>
                    <a:pt x="54907" y="55002"/>
                  </a:moveTo>
                  <a:lnTo>
                    <a:pt x="53498" y="56164"/>
                  </a:lnTo>
                  <a:lnTo>
                    <a:pt x="53948" y="56164"/>
                  </a:lnTo>
                  <a:lnTo>
                    <a:pt x="54907" y="55002"/>
                  </a:lnTo>
                  <a:close/>
                </a:path>
                <a:path w="920750" h="497839">
                  <a:moveTo>
                    <a:pt x="864332" y="53593"/>
                  </a:moveTo>
                  <a:lnTo>
                    <a:pt x="865494" y="55002"/>
                  </a:lnTo>
                  <a:lnTo>
                    <a:pt x="866903" y="56164"/>
                  </a:lnTo>
                  <a:lnTo>
                    <a:pt x="864332" y="53593"/>
                  </a:lnTo>
                  <a:close/>
                </a:path>
                <a:path w="920750" h="497839">
                  <a:moveTo>
                    <a:pt x="910480" y="53593"/>
                  </a:moveTo>
                  <a:lnTo>
                    <a:pt x="864332" y="53593"/>
                  </a:lnTo>
                  <a:lnTo>
                    <a:pt x="866903" y="56164"/>
                  </a:lnTo>
                  <a:lnTo>
                    <a:pt x="911875" y="56164"/>
                  </a:lnTo>
                  <a:lnTo>
                    <a:pt x="910480" y="53593"/>
                  </a:lnTo>
                  <a:close/>
                </a:path>
                <a:path w="920750" h="497839">
                  <a:moveTo>
                    <a:pt x="56614" y="53593"/>
                  </a:moveTo>
                  <a:lnTo>
                    <a:pt x="56069" y="53593"/>
                  </a:lnTo>
                  <a:lnTo>
                    <a:pt x="54907" y="55002"/>
                  </a:lnTo>
                  <a:lnTo>
                    <a:pt x="56614" y="53593"/>
                  </a:lnTo>
                  <a:close/>
                </a:path>
                <a:path w="920750" h="497839">
                  <a:moveTo>
                    <a:pt x="856993" y="47987"/>
                  </a:moveTo>
                  <a:lnTo>
                    <a:pt x="865494" y="55002"/>
                  </a:lnTo>
                  <a:lnTo>
                    <a:pt x="864332" y="53593"/>
                  </a:lnTo>
                  <a:lnTo>
                    <a:pt x="910480" y="53593"/>
                  </a:lnTo>
                  <a:lnTo>
                    <a:pt x="907914" y="48865"/>
                  </a:lnTo>
                  <a:lnTo>
                    <a:pt x="858611" y="48865"/>
                  </a:lnTo>
                  <a:lnTo>
                    <a:pt x="856993" y="47987"/>
                  </a:lnTo>
                  <a:close/>
                </a:path>
                <a:path w="920750" h="497839">
                  <a:moveTo>
                    <a:pt x="64827" y="46817"/>
                  </a:moveTo>
                  <a:lnTo>
                    <a:pt x="61790" y="48865"/>
                  </a:lnTo>
                  <a:lnTo>
                    <a:pt x="63408" y="47987"/>
                  </a:lnTo>
                  <a:lnTo>
                    <a:pt x="64827" y="46817"/>
                  </a:lnTo>
                  <a:close/>
                </a:path>
                <a:path w="920750" h="497839">
                  <a:moveTo>
                    <a:pt x="63408" y="47987"/>
                  </a:moveTo>
                  <a:lnTo>
                    <a:pt x="61790" y="48865"/>
                  </a:lnTo>
                  <a:lnTo>
                    <a:pt x="62344" y="48865"/>
                  </a:lnTo>
                  <a:lnTo>
                    <a:pt x="63408" y="47987"/>
                  </a:lnTo>
                  <a:close/>
                </a:path>
                <a:path w="920750" h="497839">
                  <a:moveTo>
                    <a:pt x="855574" y="46817"/>
                  </a:moveTo>
                  <a:lnTo>
                    <a:pt x="856993" y="47987"/>
                  </a:lnTo>
                  <a:lnTo>
                    <a:pt x="858611" y="48865"/>
                  </a:lnTo>
                  <a:lnTo>
                    <a:pt x="855574" y="46817"/>
                  </a:lnTo>
                  <a:close/>
                </a:path>
                <a:path w="920750" h="497839">
                  <a:moveTo>
                    <a:pt x="906802" y="46817"/>
                  </a:moveTo>
                  <a:lnTo>
                    <a:pt x="855574" y="46817"/>
                  </a:lnTo>
                  <a:lnTo>
                    <a:pt x="858611" y="48865"/>
                  </a:lnTo>
                  <a:lnTo>
                    <a:pt x="907914" y="48865"/>
                  </a:lnTo>
                  <a:lnTo>
                    <a:pt x="906802" y="46817"/>
                  </a:lnTo>
                  <a:close/>
                </a:path>
                <a:path w="920750" h="497839">
                  <a:moveTo>
                    <a:pt x="65565" y="46817"/>
                  </a:moveTo>
                  <a:lnTo>
                    <a:pt x="64827" y="46817"/>
                  </a:lnTo>
                  <a:lnTo>
                    <a:pt x="63408" y="47987"/>
                  </a:lnTo>
                  <a:lnTo>
                    <a:pt x="65565" y="46817"/>
                  </a:lnTo>
                  <a:close/>
                </a:path>
                <a:path w="920750" h="497839">
                  <a:moveTo>
                    <a:pt x="847258" y="42704"/>
                  </a:moveTo>
                  <a:lnTo>
                    <a:pt x="856993" y="47987"/>
                  </a:lnTo>
                  <a:lnTo>
                    <a:pt x="855574" y="46817"/>
                  </a:lnTo>
                  <a:lnTo>
                    <a:pt x="906802" y="46817"/>
                  </a:lnTo>
                  <a:lnTo>
                    <a:pt x="904871" y="43260"/>
                  </a:lnTo>
                  <a:lnTo>
                    <a:pt x="849048" y="43260"/>
                  </a:lnTo>
                  <a:lnTo>
                    <a:pt x="847258" y="42704"/>
                  </a:lnTo>
                  <a:close/>
                </a:path>
                <a:path w="920750" h="497839">
                  <a:moveTo>
                    <a:pt x="74794" y="41808"/>
                  </a:moveTo>
                  <a:lnTo>
                    <a:pt x="71353" y="43260"/>
                  </a:lnTo>
                  <a:lnTo>
                    <a:pt x="73143" y="42704"/>
                  </a:lnTo>
                  <a:lnTo>
                    <a:pt x="74794" y="41808"/>
                  </a:lnTo>
                  <a:close/>
                </a:path>
                <a:path w="920750" h="497839">
                  <a:moveTo>
                    <a:pt x="73143" y="42704"/>
                  </a:moveTo>
                  <a:lnTo>
                    <a:pt x="71353" y="43260"/>
                  </a:lnTo>
                  <a:lnTo>
                    <a:pt x="72119" y="43260"/>
                  </a:lnTo>
                  <a:lnTo>
                    <a:pt x="73143" y="42704"/>
                  </a:lnTo>
                  <a:close/>
                </a:path>
                <a:path w="920750" h="497839">
                  <a:moveTo>
                    <a:pt x="845607" y="41808"/>
                  </a:moveTo>
                  <a:lnTo>
                    <a:pt x="847258" y="42704"/>
                  </a:lnTo>
                  <a:lnTo>
                    <a:pt x="849048" y="43260"/>
                  </a:lnTo>
                  <a:lnTo>
                    <a:pt x="845607" y="41808"/>
                  </a:lnTo>
                  <a:close/>
                </a:path>
                <a:path w="920750" h="497839">
                  <a:moveTo>
                    <a:pt x="903975" y="41808"/>
                  </a:moveTo>
                  <a:lnTo>
                    <a:pt x="845607" y="41808"/>
                  </a:lnTo>
                  <a:lnTo>
                    <a:pt x="849048" y="43260"/>
                  </a:lnTo>
                  <a:lnTo>
                    <a:pt x="904871" y="43260"/>
                  </a:lnTo>
                  <a:lnTo>
                    <a:pt x="904532" y="42635"/>
                  </a:lnTo>
                  <a:lnTo>
                    <a:pt x="903975" y="41808"/>
                  </a:lnTo>
                  <a:close/>
                </a:path>
                <a:path w="920750" h="497839">
                  <a:moveTo>
                    <a:pt x="76028" y="41808"/>
                  </a:moveTo>
                  <a:lnTo>
                    <a:pt x="74794" y="41808"/>
                  </a:lnTo>
                  <a:lnTo>
                    <a:pt x="73143" y="42704"/>
                  </a:lnTo>
                  <a:lnTo>
                    <a:pt x="76028" y="41808"/>
                  </a:lnTo>
                  <a:close/>
                </a:path>
                <a:path w="920750" h="497839">
                  <a:moveTo>
                    <a:pt x="836443" y="39346"/>
                  </a:moveTo>
                  <a:lnTo>
                    <a:pt x="847258" y="42704"/>
                  </a:lnTo>
                  <a:lnTo>
                    <a:pt x="845607" y="41808"/>
                  </a:lnTo>
                  <a:lnTo>
                    <a:pt x="903975" y="41808"/>
                  </a:lnTo>
                  <a:lnTo>
                    <a:pt x="903847" y="41619"/>
                  </a:lnTo>
                  <a:lnTo>
                    <a:pt x="902147" y="39559"/>
                  </a:lnTo>
                  <a:lnTo>
                    <a:pt x="838415" y="39559"/>
                  </a:lnTo>
                  <a:lnTo>
                    <a:pt x="836443" y="39346"/>
                  </a:lnTo>
                  <a:close/>
                </a:path>
                <a:path w="920750" h="497839">
                  <a:moveTo>
                    <a:pt x="85722" y="38798"/>
                  </a:moveTo>
                  <a:lnTo>
                    <a:pt x="81986" y="39559"/>
                  </a:lnTo>
                  <a:lnTo>
                    <a:pt x="83890" y="39367"/>
                  </a:lnTo>
                  <a:lnTo>
                    <a:pt x="85722" y="38798"/>
                  </a:lnTo>
                  <a:close/>
                </a:path>
                <a:path w="920750" h="497839">
                  <a:moveTo>
                    <a:pt x="83890" y="39367"/>
                  </a:moveTo>
                  <a:lnTo>
                    <a:pt x="81986" y="39559"/>
                  </a:lnTo>
                  <a:lnTo>
                    <a:pt x="83272" y="39559"/>
                  </a:lnTo>
                  <a:lnTo>
                    <a:pt x="83890" y="39367"/>
                  </a:lnTo>
                  <a:close/>
                </a:path>
                <a:path w="920750" h="497839">
                  <a:moveTo>
                    <a:pt x="834679" y="38798"/>
                  </a:moveTo>
                  <a:lnTo>
                    <a:pt x="836443" y="39346"/>
                  </a:lnTo>
                  <a:lnTo>
                    <a:pt x="838415" y="39559"/>
                  </a:lnTo>
                  <a:lnTo>
                    <a:pt x="834679" y="38798"/>
                  </a:lnTo>
                  <a:close/>
                </a:path>
                <a:path w="920750" h="497839">
                  <a:moveTo>
                    <a:pt x="901520" y="38798"/>
                  </a:moveTo>
                  <a:lnTo>
                    <a:pt x="834679" y="38798"/>
                  </a:lnTo>
                  <a:lnTo>
                    <a:pt x="838415" y="39559"/>
                  </a:lnTo>
                  <a:lnTo>
                    <a:pt x="902147" y="39559"/>
                  </a:lnTo>
                  <a:lnTo>
                    <a:pt x="901520" y="38798"/>
                  </a:lnTo>
                  <a:close/>
                </a:path>
                <a:path w="920750" h="497839">
                  <a:moveTo>
                    <a:pt x="89535" y="38798"/>
                  </a:moveTo>
                  <a:lnTo>
                    <a:pt x="85722" y="38798"/>
                  </a:lnTo>
                  <a:lnTo>
                    <a:pt x="83890" y="39367"/>
                  </a:lnTo>
                  <a:lnTo>
                    <a:pt x="89535" y="38798"/>
                  </a:lnTo>
                  <a:close/>
                </a:path>
                <a:path w="920750" h="497839">
                  <a:moveTo>
                    <a:pt x="900865" y="38004"/>
                  </a:moveTo>
                  <a:lnTo>
                    <a:pt x="97412" y="38004"/>
                  </a:lnTo>
                  <a:lnTo>
                    <a:pt x="824900" y="38100"/>
                  </a:lnTo>
                  <a:lnTo>
                    <a:pt x="836443" y="39346"/>
                  </a:lnTo>
                  <a:lnTo>
                    <a:pt x="834679" y="38798"/>
                  </a:lnTo>
                  <a:lnTo>
                    <a:pt x="901520" y="38798"/>
                  </a:lnTo>
                  <a:lnTo>
                    <a:pt x="900865" y="3800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828221" y="1704340"/>
            <a:ext cx="57467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1">
                <a:latin typeface="Calibri"/>
                <a:cs typeface="Calibri"/>
              </a:rPr>
              <a:t>MFD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191693" y="1636845"/>
            <a:ext cx="1437640" cy="735965"/>
            <a:chOff x="8191693" y="1636845"/>
            <a:chExt cx="1437640" cy="735965"/>
          </a:xfrm>
        </p:grpSpPr>
        <p:sp>
          <p:nvSpPr>
            <p:cNvPr id="15" name="object 15" descr=""/>
            <p:cNvSpPr/>
            <p:nvPr/>
          </p:nvSpPr>
          <p:spPr>
            <a:xfrm>
              <a:off x="9067524" y="1857329"/>
              <a:ext cx="561975" cy="515620"/>
            </a:xfrm>
            <a:custGeom>
              <a:avLst/>
              <a:gdLst/>
              <a:ahLst/>
              <a:cxnLst/>
              <a:rect l="l" t="t" r="r" b="b"/>
              <a:pathLst>
                <a:path w="561975" h="515619">
                  <a:moveTo>
                    <a:pt x="239715" y="371922"/>
                  </a:moveTo>
                  <a:lnTo>
                    <a:pt x="226172" y="377393"/>
                  </a:lnTo>
                  <a:lnTo>
                    <a:pt x="215670" y="387543"/>
                  </a:lnTo>
                  <a:lnTo>
                    <a:pt x="209660" y="401427"/>
                  </a:lnTo>
                  <a:lnTo>
                    <a:pt x="209508" y="416556"/>
                  </a:lnTo>
                  <a:lnTo>
                    <a:pt x="214979" y="430099"/>
                  </a:lnTo>
                  <a:lnTo>
                    <a:pt x="225129" y="440602"/>
                  </a:lnTo>
                  <a:lnTo>
                    <a:pt x="239014" y="446612"/>
                  </a:lnTo>
                  <a:lnTo>
                    <a:pt x="561780" y="515157"/>
                  </a:lnTo>
                  <a:lnTo>
                    <a:pt x="554645" y="492525"/>
                  </a:lnTo>
                  <a:lnTo>
                    <a:pt x="480190" y="492525"/>
                  </a:lnTo>
                  <a:lnTo>
                    <a:pt x="375866" y="397776"/>
                  </a:lnTo>
                  <a:lnTo>
                    <a:pt x="254844" y="372074"/>
                  </a:lnTo>
                  <a:lnTo>
                    <a:pt x="239715" y="371922"/>
                  </a:lnTo>
                  <a:close/>
                </a:path>
                <a:path w="561975" h="515619">
                  <a:moveTo>
                    <a:pt x="375866" y="397776"/>
                  </a:moveTo>
                  <a:lnTo>
                    <a:pt x="480190" y="492525"/>
                  </a:lnTo>
                  <a:lnTo>
                    <a:pt x="495402" y="475776"/>
                  </a:lnTo>
                  <a:lnTo>
                    <a:pt x="469469" y="475776"/>
                  </a:lnTo>
                  <a:lnTo>
                    <a:pt x="449832" y="413484"/>
                  </a:lnTo>
                  <a:lnTo>
                    <a:pt x="375866" y="397776"/>
                  </a:lnTo>
                  <a:close/>
                </a:path>
                <a:path w="561975" h="515619">
                  <a:moveTo>
                    <a:pt x="429825" y="173975"/>
                  </a:moveTo>
                  <a:lnTo>
                    <a:pt x="414780" y="175578"/>
                  </a:lnTo>
                  <a:lnTo>
                    <a:pt x="401536" y="182892"/>
                  </a:lnTo>
                  <a:lnTo>
                    <a:pt x="392441" y="194320"/>
                  </a:lnTo>
                  <a:lnTo>
                    <a:pt x="388295" y="208325"/>
                  </a:lnTo>
                  <a:lnTo>
                    <a:pt x="389898" y="223370"/>
                  </a:lnTo>
                  <a:lnTo>
                    <a:pt x="427097" y="341368"/>
                  </a:lnTo>
                  <a:lnTo>
                    <a:pt x="531421" y="436116"/>
                  </a:lnTo>
                  <a:lnTo>
                    <a:pt x="480190" y="492525"/>
                  </a:lnTo>
                  <a:lnTo>
                    <a:pt x="554645" y="492525"/>
                  </a:lnTo>
                  <a:lnTo>
                    <a:pt x="462573" y="200460"/>
                  </a:lnTo>
                  <a:lnTo>
                    <a:pt x="455259" y="187216"/>
                  </a:lnTo>
                  <a:lnTo>
                    <a:pt x="443830" y="178121"/>
                  </a:lnTo>
                  <a:lnTo>
                    <a:pt x="429825" y="173975"/>
                  </a:lnTo>
                  <a:close/>
                </a:path>
                <a:path w="561975" h="515619">
                  <a:moveTo>
                    <a:pt x="449832" y="413484"/>
                  </a:moveTo>
                  <a:lnTo>
                    <a:pt x="469469" y="475776"/>
                  </a:lnTo>
                  <a:lnTo>
                    <a:pt x="513721" y="427052"/>
                  </a:lnTo>
                  <a:lnTo>
                    <a:pt x="449832" y="413484"/>
                  </a:lnTo>
                  <a:close/>
                </a:path>
                <a:path w="561975" h="515619">
                  <a:moveTo>
                    <a:pt x="427097" y="341368"/>
                  </a:moveTo>
                  <a:lnTo>
                    <a:pt x="449832" y="413484"/>
                  </a:lnTo>
                  <a:lnTo>
                    <a:pt x="513721" y="427052"/>
                  </a:lnTo>
                  <a:lnTo>
                    <a:pt x="469469" y="475776"/>
                  </a:lnTo>
                  <a:lnTo>
                    <a:pt x="495402" y="475776"/>
                  </a:lnTo>
                  <a:lnTo>
                    <a:pt x="531421" y="436116"/>
                  </a:lnTo>
                  <a:lnTo>
                    <a:pt x="427097" y="341368"/>
                  </a:lnTo>
                  <a:close/>
                </a:path>
                <a:path w="561975" h="515619">
                  <a:moveTo>
                    <a:pt x="51230" y="0"/>
                  </a:moveTo>
                  <a:lnTo>
                    <a:pt x="0" y="56407"/>
                  </a:lnTo>
                  <a:lnTo>
                    <a:pt x="375866" y="397776"/>
                  </a:lnTo>
                  <a:lnTo>
                    <a:pt x="449832" y="413484"/>
                  </a:lnTo>
                  <a:lnTo>
                    <a:pt x="427097" y="341368"/>
                  </a:lnTo>
                  <a:lnTo>
                    <a:pt x="5123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210646" y="1655895"/>
              <a:ext cx="882650" cy="459740"/>
            </a:xfrm>
            <a:custGeom>
              <a:avLst/>
              <a:gdLst/>
              <a:ahLst/>
              <a:cxnLst/>
              <a:rect l="l" t="t" r="r" b="b"/>
              <a:pathLst>
                <a:path w="882650" h="459739">
                  <a:moveTo>
                    <a:pt x="805945" y="0"/>
                  </a:moveTo>
                  <a:lnTo>
                    <a:pt x="76547" y="0"/>
                  </a:lnTo>
                  <a:lnTo>
                    <a:pt x="46751" y="6015"/>
                  </a:lnTo>
                  <a:lnTo>
                    <a:pt x="22420" y="22420"/>
                  </a:lnTo>
                  <a:lnTo>
                    <a:pt x="6015" y="46751"/>
                  </a:lnTo>
                  <a:lnTo>
                    <a:pt x="0" y="76547"/>
                  </a:lnTo>
                  <a:lnTo>
                    <a:pt x="0" y="382727"/>
                  </a:lnTo>
                  <a:lnTo>
                    <a:pt x="6015" y="412522"/>
                  </a:lnTo>
                  <a:lnTo>
                    <a:pt x="22420" y="436854"/>
                  </a:lnTo>
                  <a:lnTo>
                    <a:pt x="46751" y="453259"/>
                  </a:lnTo>
                  <a:lnTo>
                    <a:pt x="76547" y="459275"/>
                  </a:lnTo>
                  <a:lnTo>
                    <a:pt x="805945" y="459275"/>
                  </a:lnTo>
                  <a:lnTo>
                    <a:pt x="835741" y="453259"/>
                  </a:lnTo>
                  <a:lnTo>
                    <a:pt x="860072" y="436854"/>
                  </a:lnTo>
                  <a:lnTo>
                    <a:pt x="876477" y="412522"/>
                  </a:lnTo>
                  <a:lnTo>
                    <a:pt x="882492" y="382727"/>
                  </a:lnTo>
                  <a:lnTo>
                    <a:pt x="882492" y="76547"/>
                  </a:lnTo>
                  <a:lnTo>
                    <a:pt x="876477" y="46751"/>
                  </a:lnTo>
                  <a:lnTo>
                    <a:pt x="860072" y="22420"/>
                  </a:lnTo>
                  <a:lnTo>
                    <a:pt x="835741" y="6015"/>
                  </a:lnTo>
                  <a:lnTo>
                    <a:pt x="805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191693" y="1636845"/>
              <a:ext cx="920750" cy="497840"/>
            </a:xfrm>
            <a:custGeom>
              <a:avLst/>
              <a:gdLst/>
              <a:ahLst/>
              <a:cxnLst/>
              <a:rect l="l" t="t" r="r" b="b"/>
              <a:pathLst>
                <a:path w="920750" h="497839">
                  <a:moveTo>
                    <a:pt x="824899" y="0"/>
                  </a:moveTo>
                  <a:lnTo>
                    <a:pt x="93590" y="96"/>
                  </a:lnTo>
                  <a:lnTo>
                    <a:pt x="42536" y="15965"/>
                  </a:lnTo>
                  <a:lnTo>
                    <a:pt x="7631" y="57810"/>
                  </a:lnTo>
                  <a:lnTo>
                    <a:pt x="0" y="403688"/>
                  </a:lnTo>
                  <a:lnTo>
                    <a:pt x="1682" y="420382"/>
                  </a:lnTo>
                  <a:lnTo>
                    <a:pt x="16553" y="455756"/>
                  </a:lnTo>
                  <a:lnTo>
                    <a:pt x="57713" y="489647"/>
                  </a:lnTo>
                  <a:lnTo>
                    <a:pt x="95501" y="497375"/>
                  </a:lnTo>
                  <a:lnTo>
                    <a:pt x="826809" y="497278"/>
                  </a:lnTo>
                  <a:lnTo>
                    <a:pt x="877860" y="481411"/>
                  </a:lnTo>
                  <a:lnTo>
                    <a:pt x="900863" y="459371"/>
                  </a:lnTo>
                  <a:lnTo>
                    <a:pt x="95501" y="459275"/>
                  </a:lnTo>
                  <a:lnTo>
                    <a:pt x="89031" y="458576"/>
                  </a:lnTo>
                  <a:lnTo>
                    <a:pt x="85721" y="458576"/>
                  </a:lnTo>
                  <a:lnTo>
                    <a:pt x="81984" y="457815"/>
                  </a:lnTo>
                  <a:lnTo>
                    <a:pt x="83270" y="457815"/>
                  </a:lnTo>
                  <a:lnTo>
                    <a:pt x="76024" y="455566"/>
                  </a:lnTo>
                  <a:lnTo>
                    <a:pt x="74792" y="455566"/>
                  </a:lnTo>
                  <a:lnTo>
                    <a:pt x="71352" y="454116"/>
                  </a:lnTo>
                  <a:lnTo>
                    <a:pt x="72120" y="454116"/>
                  </a:lnTo>
                  <a:lnTo>
                    <a:pt x="65564" y="450557"/>
                  </a:lnTo>
                  <a:lnTo>
                    <a:pt x="64825" y="450557"/>
                  </a:lnTo>
                  <a:lnTo>
                    <a:pt x="61790" y="448509"/>
                  </a:lnTo>
                  <a:lnTo>
                    <a:pt x="62343" y="448509"/>
                  </a:lnTo>
                  <a:lnTo>
                    <a:pt x="56612" y="443781"/>
                  </a:lnTo>
                  <a:lnTo>
                    <a:pt x="56067" y="443781"/>
                  </a:lnTo>
                  <a:lnTo>
                    <a:pt x="53497" y="441210"/>
                  </a:lnTo>
                  <a:lnTo>
                    <a:pt x="53947" y="441210"/>
                  </a:lnTo>
                  <a:lnTo>
                    <a:pt x="49225" y="435488"/>
                  </a:lnTo>
                  <a:lnTo>
                    <a:pt x="48769" y="435488"/>
                  </a:lnTo>
                  <a:lnTo>
                    <a:pt x="46720" y="432452"/>
                  </a:lnTo>
                  <a:lnTo>
                    <a:pt x="47121" y="432452"/>
                  </a:lnTo>
                  <a:lnTo>
                    <a:pt x="43579" y="425926"/>
                  </a:lnTo>
                  <a:lnTo>
                    <a:pt x="43162" y="425926"/>
                  </a:lnTo>
                  <a:lnTo>
                    <a:pt x="41711" y="422485"/>
                  </a:lnTo>
                  <a:lnTo>
                    <a:pt x="42094" y="422485"/>
                  </a:lnTo>
                  <a:lnTo>
                    <a:pt x="39861" y="415293"/>
                  </a:lnTo>
                  <a:lnTo>
                    <a:pt x="39462" y="415293"/>
                  </a:lnTo>
                  <a:lnTo>
                    <a:pt x="38701" y="411557"/>
                  </a:lnTo>
                  <a:lnTo>
                    <a:pt x="39085" y="411557"/>
                  </a:lnTo>
                  <a:lnTo>
                    <a:pt x="37906" y="399867"/>
                  </a:lnTo>
                  <a:lnTo>
                    <a:pt x="38003" y="95597"/>
                  </a:lnTo>
                  <a:lnTo>
                    <a:pt x="39059" y="85817"/>
                  </a:lnTo>
                  <a:lnTo>
                    <a:pt x="38701" y="85817"/>
                  </a:lnTo>
                  <a:lnTo>
                    <a:pt x="39462" y="82081"/>
                  </a:lnTo>
                  <a:lnTo>
                    <a:pt x="39861" y="82081"/>
                  </a:lnTo>
                  <a:lnTo>
                    <a:pt x="42094" y="74889"/>
                  </a:lnTo>
                  <a:lnTo>
                    <a:pt x="41711" y="74889"/>
                  </a:lnTo>
                  <a:lnTo>
                    <a:pt x="43162" y="71448"/>
                  </a:lnTo>
                  <a:lnTo>
                    <a:pt x="43579" y="71448"/>
                  </a:lnTo>
                  <a:lnTo>
                    <a:pt x="47121" y="64922"/>
                  </a:lnTo>
                  <a:lnTo>
                    <a:pt x="46720" y="64922"/>
                  </a:lnTo>
                  <a:lnTo>
                    <a:pt x="48769" y="61887"/>
                  </a:lnTo>
                  <a:lnTo>
                    <a:pt x="49225" y="61887"/>
                  </a:lnTo>
                  <a:lnTo>
                    <a:pt x="53947" y="56164"/>
                  </a:lnTo>
                  <a:lnTo>
                    <a:pt x="53497" y="56164"/>
                  </a:lnTo>
                  <a:lnTo>
                    <a:pt x="56067" y="53594"/>
                  </a:lnTo>
                  <a:lnTo>
                    <a:pt x="56612" y="53594"/>
                  </a:lnTo>
                  <a:lnTo>
                    <a:pt x="62343" y="48865"/>
                  </a:lnTo>
                  <a:lnTo>
                    <a:pt x="61790" y="48865"/>
                  </a:lnTo>
                  <a:lnTo>
                    <a:pt x="64825" y="46817"/>
                  </a:lnTo>
                  <a:lnTo>
                    <a:pt x="65564" y="46817"/>
                  </a:lnTo>
                  <a:lnTo>
                    <a:pt x="72120" y="43258"/>
                  </a:lnTo>
                  <a:lnTo>
                    <a:pt x="71352" y="43258"/>
                  </a:lnTo>
                  <a:lnTo>
                    <a:pt x="74792" y="41808"/>
                  </a:lnTo>
                  <a:lnTo>
                    <a:pt x="76024" y="41808"/>
                  </a:lnTo>
                  <a:lnTo>
                    <a:pt x="83270" y="39559"/>
                  </a:lnTo>
                  <a:lnTo>
                    <a:pt x="81984" y="39559"/>
                  </a:lnTo>
                  <a:lnTo>
                    <a:pt x="85721" y="38798"/>
                  </a:lnTo>
                  <a:lnTo>
                    <a:pt x="89528" y="38798"/>
                  </a:lnTo>
                  <a:lnTo>
                    <a:pt x="97411" y="38003"/>
                  </a:lnTo>
                  <a:lnTo>
                    <a:pt x="900862" y="38003"/>
                  </a:lnTo>
                  <a:lnTo>
                    <a:pt x="892947" y="28409"/>
                  </a:lnTo>
                  <a:lnTo>
                    <a:pt x="844750" y="2033"/>
                  </a:lnTo>
                  <a:lnTo>
                    <a:pt x="843504" y="1779"/>
                  </a:lnTo>
                  <a:lnTo>
                    <a:pt x="824899" y="0"/>
                  </a:lnTo>
                  <a:close/>
                </a:path>
                <a:path w="920750" h="497839">
                  <a:moveTo>
                    <a:pt x="836509" y="458008"/>
                  </a:moveTo>
                  <a:lnTo>
                    <a:pt x="822987" y="459371"/>
                  </a:lnTo>
                  <a:lnTo>
                    <a:pt x="900863" y="459371"/>
                  </a:lnTo>
                  <a:lnTo>
                    <a:pt x="901519" y="458576"/>
                  </a:lnTo>
                  <a:lnTo>
                    <a:pt x="834678" y="458576"/>
                  </a:lnTo>
                  <a:lnTo>
                    <a:pt x="836509" y="458008"/>
                  </a:lnTo>
                  <a:close/>
                </a:path>
                <a:path w="920750" h="497839">
                  <a:moveTo>
                    <a:pt x="81984" y="457815"/>
                  </a:moveTo>
                  <a:lnTo>
                    <a:pt x="85721" y="458576"/>
                  </a:lnTo>
                  <a:lnTo>
                    <a:pt x="83956" y="458028"/>
                  </a:lnTo>
                  <a:lnTo>
                    <a:pt x="81984" y="457815"/>
                  </a:lnTo>
                  <a:close/>
                </a:path>
                <a:path w="920750" h="497839">
                  <a:moveTo>
                    <a:pt x="83956" y="458028"/>
                  </a:moveTo>
                  <a:lnTo>
                    <a:pt x="85721" y="458576"/>
                  </a:lnTo>
                  <a:lnTo>
                    <a:pt x="89031" y="458576"/>
                  </a:lnTo>
                  <a:lnTo>
                    <a:pt x="83956" y="458028"/>
                  </a:lnTo>
                  <a:close/>
                </a:path>
                <a:path w="920750" h="497839">
                  <a:moveTo>
                    <a:pt x="838415" y="457815"/>
                  </a:moveTo>
                  <a:lnTo>
                    <a:pt x="836509" y="458008"/>
                  </a:lnTo>
                  <a:lnTo>
                    <a:pt x="834678" y="458576"/>
                  </a:lnTo>
                  <a:lnTo>
                    <a:pt x="838415" y="457815"/>
                  </a:lnTo>
                  <a:close/>
                </a:path>
                <a:path w="920750" h="497839">
                  <a:moveTo>
                    <a:pt x="902146" y="457815"/>
                  </a:moveTo>
                  <a:lnTo>
                    <a:pt x="838415" y="457815"/>
                  </a:lnTo>
                  <a:lnTo>
                    <a:pt x="834678" y="458576"/>
                  </a:lnTo>
                  <a:lnTo>
                    <a:pt x="901519" y="458576"/>
                  </a:lnTo>
                  <a:lnTo>
                    <a:pt x="902146" y="457815"/>
                  </a:lnTo>
                  <a:close/>
                </a:path>
                <a:path w="920750" h="497839">
                  <a:moveTo>
                    <a:pt x="83270" y="457815"/>
                  </a:moveTo>
                  <a:lnTo>
                    <a:pt x="81984" y="457815"/>
                  </a:lnTo>
                  <a:lnTo>
                    <a:pt x="83956" y="458028"/>
                  </a:lnTo>
                  <a:lnTo>
                    <a:pt x="83270" y="457815"/>
                  </a:lnTo>
                  <a:close/>
                </a:path>
                <a:path w="920750" h="497839">
                  <a:moveTo>
                    <a:pt x="847252" y="454673"/>
                  </a:moveTo>
                  <a:lnTo>
                    <a:pt x="836509" y="458008"/>
                  </a:lnTo>
                  <a:lnTo>
                    <a:pt x="838415" y="457815"/>
                  </a:lnTo>
                  <a:lnTo>
                    <a:pt x="902146" y="457815"/>
                  </a:lnTo>
                  <a:lnTo>
                    <a:pt x="903846" y="455756"/>
                  </a:lnTo>
                  <a:lnTo>
                    <a:pt x="903973" y="455566"/>
                  </a:lnTo>
                  <a:lnTo>
                    <a:pt x="845606" y="455566"/>
                  </a:lnTo>
                  <a:lnTo>
                    <a:pt x="847252" y="454673"/>
                  </a:lnTo>
                  <a:close/>
                </a:path>
                <a:path w="920750" h="497839">
                  <a:moveTo>
                    <a:pt x="71352" y="454116"/>
                  </a:moveTo>
                  <a:lnTo>
                    <a:pt x="74792" y="455566"/>
                  </a:lnTo>
                  <a:lnTo>
                    <a:pt x="73146" y="454673"/>
                  </a:lnTo>
                  <a:lnTo>
                    <a:pt x="71352" y="454116"/>
                  </a:lnTo>
                  <a:close/>
                </a:path>
                <a:path w="920750" h="497839">
                  <a:moveTo>
                    <a:pt x="73147" y="454673"/>
                  </a:moveTo>
                  <a:lnTo>
                    <a:pt x="74792" y="455566"/>
                  </a:lnTo>
                  <a:lnTo>
                    <a:pt x="76024" y="455566"/>
                  </a:lnTo>
                  <a:lnTo>
                    <a:pt x="73147" y="454673"/>
                  </a:lnTo>
                  <a:close/>
                </a:path>
                <a:path w="920750" h="497839">
                  <a:moveTo>
                    <a:pt x="849047" y="454116"/>
                  </a:moveTo>
                  <a:lnTo>
                    <a:pt x="847252" y="454673"/>
                  </a:lnTo>
                  <a:lnTo>
                    <a:pt x="845606" y="455566"/>
                  </a:lnTo>
                  <a:lnTo>
                    <a:pt x="849047" y="454116"/>
                  </a:lnTo>
                  <a:close/>
                </a:path>
                <a:path w="920750" h="497839">
                  <a:moveTo>
                    <a:pt x="904869" y="454116"/>
                  </a:moveTo>
                  <a:lnTo>
                    <a:pt x="849047" y="454116"/>
                  </a:lnTo>
                  <a:lnTo>
                    <a:pt x="845606" y="455566"/>
                  </a:lnTo>
                  <a:lnTo>
                    <a:pt x="903973" y="455566"/>
                  </a:lnTo>
                  <a:lnTo>
                    <a:pt x="904567" y="454673"/>
                  </a:lnTo>
                  <a:lnTo>
                    <a:pt x="904869" y="454116"/>
                  </a:lnTo>
                  <a:close/>
                </a:path>
                <a:path w="920750" h="497839">
                  <a:moveTo>
                    <a:pt x="72120" y="454116"/>
                  </a:moveTo>
                  <a:lnTo>
                    <a:pt x="71352" y="454116"/>
                  </a:lnTo>
                  <a:lnTo>
                    <a:pt x="73147" y="454673"/>
                  </a:lnTo>
                  <a:lnTo>
                    <a:pt x="72120" y="454116"/>
                  </a:lnTo>
                  <a:close/>
                </a:path>
                <a:path w="920750" h="497839">
                  <a:moveTo>
                    <a:pt x="856991" y="449387"/>
                  </a:moveTo>
                  <a:lnTo>
                    <a:pt x="847252" y="454673"/>
                  </a:lnTo>
                  <a:lnTo>
                    <a:pt x="849047" y="454116"/>
                  </a:lnTo>
                  <a:lnTo>
                    <a:pt x="904869" y="454116"/>
                  </a:lnTo>
                  <a:lnTo>
                    <a:pt x="906801" y="450557"/>
                  </a:lnTo>
                  <a:lnTo>
                    <a:pt x="855573" y="450557"/>
                  </a:lnTo>
                  <a:lnTo>
                    <a:pt x="856991" y="449387"/>
                  </a:lnTo>
                  <a:close/>
                </a:path>
                <a:path w="920750" h="497839">
                  <a:moveTo>
                    <a:pt x="61790" y="448509"/>
                  </a:moveTo>
                  <a:lnTo>
                    <a:pt x="64825" y="450557"/>
                  </a:lnTo>
                  <a:lnTo>
                    <a:pt x="63405" y="449385"/>
                  </a:lnTo>
                  <a:lnTo>
                    <a:pt x="61790" y="448509"/>
                  </a:lnTo>
                  <a:close/>
                </a:path>
                <a:path w="920750" h="497839">
                  <a:moveTo>
                    <a:pt x="63405" y="449385"/>
                  </a:moveTo>
                  <a:lnTo>
                    <a:pt x="64825" y="450557"/>
                  </a:lnTo>
                  <a:lnTo>
                    <a:pt x="65564" y="450557"/>
                  </a:lnTo>
                  <a:lnTo>
                    <a:pt x="63405" y="449385"/>
                  </a:lnTo>
                  <a:close/>
                </a:path>
                <a:path w="920750" h="497839">
                  <a:moveTo>
                    <a:pt x="858610" y="448509"/>
                  </a:moveTo>
                  <a:lnTo>
                    <a:pt x="856991" y="449387"/>
                  </a:lnTo>
                  <a:lnTo>
                    <a:pt x="855573" y="450557"/>
                  </a:lnTo>
                  <a:lnTo>
                    <a:pt x="858610" y="448509"/>
                  </a:lnTo>
                  <a:close/>
                </a:path>
                <a:path w="920750" h="497839">
                  <a:moveTo>
                    <a:pt x="907913" y="448509"/>
                  </a:moveTo>
                  <a:lnTo>
                    <a:pt x="858610" y="448509"/>
                  </a:lnTo>
                  <a:lnTo>
                    <a:pt x="855573" y="450557"/>
                  </a:lnTo>
                  <a:lnTo>
                    <a:pt x="906801" y="450557"/>
                  </a:lnTo>
                  <a:lnTo>
                    <a:pt x="907913" y="448509"/>
                  </a:lnTo>
                  <a:close/>
                </a:path>
                <a:path w="920750" h="497839">
                  <a:moveTo>
                    <a:pt x="865497" y="442369"/>
                  </a:moveTo>
                  <a:lnTo>
                    <a:pt x="856991" y="449387"/>
                  </a:lnTo>
                  <a:lnTo>
                    <a:pt x="858610" y="448509"/>
                  </a:lnTo>
                  <a:lnTo>
                    <a:pt x="907913" y="448509"/>
                  </a:lnTo>
                  <a:lnTo>
                    <a:pt x="910479" y="443781"/>
                  </a:lnTo>
                  <a:lnTo>
                    <a:pt x="864332" y="443781"/>
                  </a:lnTo>
                  <a:lnTo>
                    <a:pt x="865497" y="442369"/>
                  </a:lnTo>
                  <a:close/>
                </a:path>
                <a:path w="920750" h="497839">
                  <a:moveTo>
                    <a:pt x="62343" y="448509"/>
                  </a:moveTo>
                  <a:lnTo>
                    <a:pt x="61790" y="448509"/>
                  </a:lnTo>
                  <a:lnTo>
                    <a:pt x="63405" y="449385"/>
                  </a:lnTo>
                  <a:lnTo>
                    <a:pt x="62343" y="448509"/>
                  </a:lnTo>
                  <a:close/>
                </a:path>
                <a:path w="920750" h="497839">
                  <a:moveTo>
                    <a:pt x="53497" y="441210"/>
                  </a:moveTo>
                  <a:lnTo>
                    <a:pt x="56067" y="443781"/>
                  </a:lnTo>
                  <a:lnTo>
                    <a:pt x="54902" y="442369"/>
                  </a:lnTo>
                  <a:lnTo>
                    <a:pt x="53497" y="441210"/>
                  </a:lnTo>
                  <a:close/>
                </a:path>
                <a:path w="920750" h="497839">
                  <a:moveTo>
                    <a:pt x="54905" y="442372"/>
                  </a:moveTo>
                  <a:lnTo>
                    <a:pt x="56067" y="443781"/>
                  </a:lnTo>
                  <a:lnTo>
                    <a:pt x="56612" y="443781"/>
                  </a:lnTo>
                  <a:lnTo>
                    <a:pt x="54905" y="442372"/>
                  </a:lnTo>
                  <a:close/>
                </a:path>
                <a:path w="920750" h="497839">
                  <a:moveTo>
                    <a:pt x="866901" y="441210"/>
                  </a:moveTo>
                  <a:lnTo>
                    <a:pt x="865494" y="442372"/>
                  </a:lnTo>
                  <a:lnTo>
                    <a:pt x="864332" y="443781"/>
                  </a:lnTo>
                  <a:lnTo>
                    <a:pt x="866901" y="441210"/>
                  </a:lnTo>
                  <a:close/>
                </a:path>
                <a:path w="920750" h="497839">
                  <a:moveTo>
                    <a:pt x="911874" y="441210"/>
                  </a:moveTo>
                  <a:lnTo>
                    <a:pt x="866901" y="441210"/>
                  </a:lnTo>
                  <a:lnTo>
                    <a:pt x="864332" y="443781"/>
                  </a:lnTo>
                  <a:lnTo>
                    <a:pt x="910479" y="443781"/>
                  </a:lnTo>
                  <a:lnTo>
                    <a:pt x="911874" y="441210"/>
                  </a:lnTo>
                  <a:close/>
                </a:path>
                <a:path w="920750" h="497839">
                  <a:moveTo>
                    <a:pt x="53947" y="441210"/>
                  </a:moveTo>
                  <a:lnTo>
                    <a:pt x="53497" y="441210"/>
                  </a:lnTo>
                  <a:lnTo>
                    <a:pt x="54905" y="442372"/>
                  </a:lnTo>
                  <a:lnTo>
                    <a:pt x="53947" y="441210"/>
                  </a:lnTo>
                  <a:close/>
                </a:path>
                <a:path w="920750" h="497839">
                  <a:moveTo>
                    <a:pt x="872506" y="433873"/>
                  </a:moveTo>
                  <a:lnTo>
                    <a:pt x="865497" y="442369"/>
                  </a:lnTo>
                  <a:lnTo>
                    <a:pt x="866901" y="441210"/>
                  </a:lnTo>
                  <a:lnTo>
                    <a:pt x="911874" y="441210"/>
                  </a:lnTo>
                  <a:lnTo>
                    <a:pt x="912768" y="439564"/>
                  </a:lnTo>
                  <a:lnTo>
                    <a:pt x="913254" y="438411"/>
                  </a:lnTo>
                  <a:lnTo>
                    <a:pt x="914162" y="435488"/>
                  </a:lnTo>
                  <a:lnTo>
                    <a:pt x="871630" y="435488"/>
                  </a:lnTo>
                  <a:lnTo>
                    <a:pt x="872506" y="433873"/>
                  </a:lnTo>
                  <a:close/>
                </a:path>
                <a:path w="920750" h="497839">
                  <a:moveTo>
                    <a:pt x="46720" y="432452"/>
                  </a:moveTo>
                  <a:lnTo>
                    <a:pt x="48769" y="435488"/>
                  </a:lnTo>
                  <a:lnTo>
                    <a:pt x="47892" y="433873"/>
                  </a:lnTo>
                  <a:lnTo>
                    <a:pt x="46720" y="432452"/>
                  </a:lnTo>
                  <a:close/>
                </a:path>
                <a:path w="920750" h="497839">
                  <a:moveTo>
                    <a:pt x="47892" y="433873"/>
                  </a:moveTo>
                  <a:lnTo>
                    <a:pt x="48769" y="435488"/>
                  </a:lnTo>
                  <a:lnTo>
                    <a:pt x="49225" y="435488"/>
                  </a:lnTo>
                  <a:lnTo>
                    <a:pt x="47892" y="433873"/>
                  </a:lnTo>
                  <a:close/>
                </a:path>
                <a:path w="920750" h="497839">
                  <a:moveTo>
                    <a:pt x="873678" y="432452"/>
                  </a:moveTo>
                  <a:lnTo>
                    <a:pt x="872506" y="433873"/>
                  </a:lnTo>
                  <a:lnTo>
                    <a:pt x="871630" y="435488"/>
                  </a:lnTo>
                  <a:lnTo>
                    <a:pt x="873678" y="432452"/>
                  </a:lnTo>
                  <a:close/>
                </a:path>
                <a:path w="920750" h="497839">
                  <a:moveTo>
                    <a:pt x="915104" y="432452"/>
                  </a:moveTo>
                  <a:lnTo>
                    <a:pt x="873678" y="432452"/>
                  </a:lnTo>
                  <a:lnTo>
                    <a:pt x="871630" y="435488"/>
                  </a:lnTo>
                  <a:lnTo>
                    <a:pt x="914162" y="435488"/>
                  </a:lnTo>
                  <a:lnTo>
                    <a:pt x="915104" y="432452"/>
                  </a:lnTo>
                  <a:close/>
                </a:path>
                <a:path w="920750" h="497839">
                  <a:moveTo>
                    <a:pt x="47121" y="432452"/>
                  </a:moveTo>
                  <a:lnTo>
                    <a:pt x="46720" y="432452"/>
                  </a:lnTo>
                  <a:lnTo>
                    <a:pt x="47892" y="433873"/>
                  </a:lnTo>
                  <a:lnTo>
                    <a:pt x="47121" y="432452"/>
                  </a:lnTo>
                  <a:close/>
                </a:path>
                <a:path w="920750" h="497839">
                  <a:moveTo>
                    <a:pt x="877792" y="424136"/>
                  </a:moveTo>
                  <a:lnTo>
                    <a:pt x="872506" y="433873"/>
                  </a:lnTo>
                  <a:lnTo>
                    <a:pt x="873678" y="432452"/>
                  </a:lnTo>
                  <a:lnTo>
                    <a:pt x="915104" y="432452"/>
                  </a:lnTo>
                  <a:lnTo>
                    <a:pt x="917130" y="425926"/>
                  </a:lnTo>
                  <a:lnTo>
                    <a:pt x="877237" y="425926"/>
                  </a:lnTo>
                  <a:lnTo>
                    <a:pt x="877792" y="424136"/>
                  </a:lnTo>
                  <a:close/>
                </a:path>
                <a:path w="920750" h="497839">
                  <a:moveTo>
                    <a:pt x="41711" y="422485"/>
                  </a:moveTo>
                  <a:lnTo>
                    <a:pt x="43162" y="425926"/>
                  </a:lnTo>
                  <a:lnTo>
                    <a:pt x="42605" y="424131"/>
                  </a:lnTo>
                  <a:lnTo>
                    <a:pt x="41711" y="422485"/>
                  </a:lnTo>
                  <a:close/>
                </a:path>
                <a:path w="920750" h="497839">
                  <a:moveTo>
                    <a:pt x="42605" y="424131"/>
                  </a:moveTo>
                  <a:lnTo>
                    <a:pt x="43162" y="425926"/>
                  </a:lnTo>
                  <a:lnTo>
                    <a:pt x="43579" y="425926"/>
                  </a:lnTo>
                  <a:lnTo>
                    <a:pt x="42605" y="424131"/>
                  </a:lnTo>
                  <a:close/>
                </a:path>
                <a:path w="920750" h="497839">
                  <a:moveTo>
                    <a:pt x="878688" y="422485"/>
                  </a:moveTo>
                  <a:lnTo>
                    <a:pt x="877792" y="424136"/>
                  </a:lnTo>
                  <a:lnTo>
                    <a:pt x="877237" y="425926"/>
                  </a:lnTo>
                  <a:lnTo>
                    <a:pt x="878688" y="422485"/>
                  </a:lnTo>
                  <a:close/>
                </a:path>
                <a:path w="920750" h="497839">
                  <a:moveTo>
                    <a:pt x="918198" y="422485"/>
                  </a:moveTo>
                  <a:lnTo>
                    <a:pt x="878688" y="422485"/>
                  </a:lnTo>
                  <a:lnTo>
                    <a:pt x="877237" y="425926"/>
                  </a:lnTo>
                  <a:lnTo>
                    <a:pt x="917130" y="425926"/>
                  </a:lnTo>
                  <a:lnTo>
                    <a:pt x="918198" y="422485"/>
                  </a:lnTo>
                  <a:close/>
                </a:path>
                <a:path w="920750" h="497839">
                  <a:moveTo>
                    <a:pt x="881149" y="413322"/>
                  </a:moveTo>
                  <a:lnTo>
                    <a:pt x="877792" y="424136"/>
                  </a:lnTo>
                  <a:lnTo>
                    <a:pt x="878688" y="422485"/>
                  </a:lnTo>
                  <a:lnTo>
                    <a:pt x="918198" y="422485"/>
                  </a:lnTo>
                  <a:lnTo>
                    <a:pt x="918462" y="421634"/>
                  </a:lnTo>
                  <a:lnTo>
                    <a:pt x="918717" y="420382"/>
                  </a:lnTo>
                  <a:lnTo>
                    <a:pt x="919204" y="415293"/>
                  </a:lnTo>
                  <a:lnTo>
                    <a:pt x="880936" y="415293"/>
                  </a:lnTo>
                  <a:lnTo>
                    <a:pt x="881149" y="413322"/>
                  </a:lnTo>
                  <a:close/>
                </a:path>
                <a:path w="920750" h="497839">
                  <a:moveTo>
                    <a:pt x="42094" y="422485"/>
                  </a:moveTo>
                  <a:lnTo>
                    <a:pt x="41711" y="422485"/>
                  </a:lnTo>
                  <a:lnTo>
                    <a:pt x="42605" y="424131"/>
                  </a:lnTo>
                  <a:lnTo>
                    <a:pt x="42094" y="422485"/>
                  </a:lnTo>
                  <a:close/>
                </a:path>
                <a:path w="920750" h="497839">
                  <a:moveTo>
                    <a:pt x="38701" y="411557"/>
                  </a:moveTo>
                  <a:lnTo>
                    <a:pt x="39462" y="415293"/>
                  </a:lnTo>
                  <a:lnTo>
                    <a:pt x="39270" y="413389"/>
                  </a:lnTo>
                  <a:lnTo>
                    <a:pt x="38701" y="411557"/>
                  </a:lnTo>
                  <a:close/>
                </a:path>
                <a:path w="920750" h="497839">
                  <a:moveTo>
                    <a:pt x="39270" y="413389"/>
                  </a:moveTo>
                  <a:lnTo>
                    <a:pt x="39462" y="415293"/>
                  </a:lnTo>
                  <a:lnTo>
                    <a:pt x="39861" y="415293"/>
                  </a:lnTo>
                  <a:lnTo>
                    <a:pt x="39270" y="413389"/>
                  </a:lnTo>
                  <a:close/>
                </a:path>
                <a:path w="920750" h="497839">
                  <a:moveTo>
                    <a:pt x="881697" y="411557"/>
                  </a:moveTo>
                  <a:lnTo>
                    <a:pt x="881142" y="413389"/>
                  </a:lnTo>
                  <a:lnTo>
                    <a:pt x="880936" y="415293"/>
                  </a:lnTo>
                  <a:lnTo>
                    <a:pt x="881697" y="411557"/>
                  </a:lnTo>
                  <a:close/>
                </a:path>
                <a:path w="920750" h="497839">
                  <a:moveTo>
                    <a:pt x="919561" y="411557"/>
                  </a:moveTo>
                  <a:lnTo>
                    <a:pt x="881697" y="411557"/>
                  </a:lnTo>
                  <a:lnTo>
                    <a:pt x="880936" y="415293"/>
                  </a:lnTo>
                  <a:lnTo>
                    <a:pt x="919204" y="415293"/>
                  </a:lnTo>
                  <a:lnTo>
                    <a:pt x="919561" y="411557"/>
                  </a:lnTo>
                  <a:close/>
                </a:path>
                <a:path w="920750" h="497839">
                  <a:moveTo>
                    <a:pt x="39085" y="411557"/>
                  </a:moveTo>
                  <a:lnTo>
                    <a:pt x="38701" y="411557"/>
                  </a:lnTo>
                  <a:lnTo>
                    <a:pt x="39270" y="413389"/>
                  </a:lnTo>
                  <a:lnTo>
                    <a:pt x="39085" y="411557"/>
                  </a:lnTo>
                  <a:close/>
                </a:path>
                <a:path w="920750" h="497839">
                  <a:moveTo>
                    <a:pt x="881128" y="83985"/>
                  </a:moveTo>
                  <a:lnTo>
                    <a:pt x="882299" y="95597"/>
                  </a:lnTo>
                  <a:lnTo>
                    <a:pt x="882395" y="401777"/>
                  </a:lnTo>
                  <a:lnTo>
                    <a:pt x="881149" y="413322"/>
                  </a:lnTo>
                  <a:lnTo>
                    <a:pt x="881697" y="411557"/>
                  </a:lnTo>
                  <a:lnTo>
                    <a:pt x="919561" y="411557"/>
                  </a:lnTo>
                  <a:lnTo>
                    <a:pt x="920495" y="401777"/>
                  </a:lnTo>
                  <a:lnTo>
                    <a:pt x="920400" y="93686"/>
                  </a:lnTo>
                  <a:lnTo>
                    <a:pt x="919607" y="85817"/>
                  </a:lnTo>
                  <a:lnTo>
                    <a:pt x="881697" y="85817"/>
                  </a:lnTo>
                  <a:lnTo>
                    <a:pt x="881128" y="83985"/>
                  </a:lnTo>
                  <a:close/>
                </a:path>
                <a:path w="920750" h="497839">
                  <a:moveTo>
                    <a:pt x="39462" y="82081"/>
                  </a:moveTo>
                  <a:lnTo>
                    <a:pt x="38701" y="85817"/>
                  </a:lnTo>
                  <a:lnTo>
                    <a:pt x="39257" y="83985"/>
                  </a:lnTo>
                  <a:lnTo>
                    <a:pt x="39462" y="82081"/>
                  </a:lnTo>
                  <a:close/>
                </a:path>
                <a:path w="920750" h="497839">
                  <a:moveTo>
                    <a:pt x="39249" y="84052"/>
                  </a:moveTo>
                  <a:lnTo>
                    <a:pt x="38701" y="85817"/>
                  </a:lnTo>
                  <a:lnTo>
                    <a:pt x="39059" y="85817"/>
                  </a:lnTo>
                  <a:lnTo>
                    <a:pt x="39249" y="84052"/>
                  </a:lnTo>
                  <a:close/>
                </a:path>
                <a:path w="920750" h="497839">
                  <a:moveTo>
                    <a:pt x="880936" y="82081"/>
                  </a:moveTo>
                  <a:lnTo>
                    <a:pt x="881128" y="83985"/>
                  </a:lnTo>
                  <a:lnTo>
                    <a:pt x="881697" y="85817"/>
                  </a:lnTo>
                  <a:lnTo>
                    <a:pt x="880936" y="82081"/>
                  </a:lnTo>
                  <a:close/>
                </a:path>
                <a:path w="920750" h="497839">
                  <a:moveTo>
                    <a:pt x="919230" y="82081"/>
                  </a:moveTo>
                  <a:lnTo>
                    <a:pt x="880936" y="82081"/>
                  </a:lnTo>
                  <a:lnTo>
                    <a:pt x="881697" y="85817"/>
                  </a:lnTo>
                  <a:lnTo>
                    <a:pt x="919607" y="85817"/>
                  </a:lnTo>
                  <a:lnTo>
                    <a:pt x="919230" y="82081"/>
                  </a:lnTo>
                  <a:close/>
                </a:path>
                <a:path w="920750" h="497839">
                  <a:moveTo>
                    <a:pt x="39861" y="82081"/>
                  </a:moveTo>
                  <a:lnTo>
                    <a:pt x="39462" y="82081"/>
                  </a:lnTo>
                  <a:lnTo>
                    <a:pt x="39249" y="84052"/>
                  </a:lnTo>
                  <a:lnTo>
                    <a:pt x="39861" y="82081"/>
                  </a:lnTo>
                  <a:close/>
                </a:path>
                <a:path w="920750" h="497839">
                  <a:moveTo>
                    <a:pt x="877792" y="73238"/>
                  </a:moveTo>
                  <a:lnTo>
                    <a:pt x="881128" y="83985"/>
                  </a:lnTo>
                  <a:lnTo>
                    <a:pt x="880936" y="82081"/>
                  </a:lnTo>
                  <a:lnTo>
                    <a:pt x="919230" y="82081"/>
                  </a:lnTo>
                  <a:lnTo>
                    <a:pt x="918717" y="76991"/>
                  </a:lnTo>
                  <a:lnTo>
                    <a:pt x="918462" y="75740"/>
                  </a:lnTo>
                  <a:lnTo>
                    <a:pt x="918198" y="74889"/>
                  </a:lnTo>
                  <a:lnTo>
                    <a:pt x="878688" y="74889"/>
                  </a:lnTo>
                  <a:lnTo>
                    <a:pt x="877792" y="73238"/>
                  </a:lnTo>
                  <a:close/>
                </a:path>
                <a:path w="920750" h="497839">
                  <a:moveTo>
                    <a:pt x="43162" y="71448"/>
                  </a:moveTo>
                  <a:lnTo>
                    <a:pt x="41711" y="74889"/>
                  </a:lnTo>
                  <a:lnTo>
                    <a:pt x="42606" y="73238"/>
                  </a:lnTo>
                  <a:lnTo>
                    <a:pt x="43162" y="71448"/>
                  </a:lnTo>
                  <a:close/>
                </a:path>
                <a:path w="920750" h="497839">
                  <a:moveTo>
                    <a:pt x="42605" y="73243"/>
                  </a:moveTo>
                  <a:lnTo>
                    <a:pt x="41711" y="74889"/>
                  </a:lnTo>
                  <a:lnTo>
                    <a:pt x="42094" y="74889"/>
                  </a:lnTo>
                  <a:lnTo>
                    <a:pt x="42605" y="73243"/>
                  </a:lnTo>
                  <a:close/>
                </a:path>
                <a:path w="920750" h="497839">
                  <a:moveTo>
                    <a:pt x="877237" y="71448"/>
                  </a:moveTo>
                  <a:lnTo>
                    <a:pt x="877795" y="73243"/>
                  </a:lnTo>
                  <a:lnTo>
                    <a:pt x="878688" y="74889"/>
                  </a:lnTo>
                  <a:lnTo>
                    <a:pt x="877237" y="71448"/>
                  </a:lnTo>
                  <a:close/>
                </a:path>
                <a:path w="920750" h="497839">
                  <a:moveTo>
                    <a:pt x="917130" y="71448"/>
                  </a:moveTo>
                  <a:lnTo>
                    <a:pt x="877237" y="71448"/>
                  </a:lnTo>
                  <a:lnTo>
                    <a:pt x="878688" y="74889"/>
                  </a:lnTo>
                  <a:lnTo>
                    <a:pt x="918198" y="74889"/>
                  </a:lnTo>
                  <a:lnTo>
                    <a:pt x="917130" y="71448"/>
                  </a:lnTo>
                  <a:close/>
                </a:path>
                <a:path w="920750" h="497839">
                  <a:moveTo>
                    <a:pt x="43579" y="71448"/>
                  </a:moveTo>
                  <a:lnTo>
                    <a:pt x="43162" y="71448"/>
                  </a:lnTo>
                  <a:lnTo>
                    <a:pt x="42605" y="73243"/>
                  </a:lnTo>
                  <a:lnTo>
                    <a:pt x="43579" y="71448"/>
                  </a:lnTo>
                  <a:close/>
                </a:path>
                <a:path w="920750" h="497839">
                  <a:moveTo>
                    <a:pt x="872506" y="63502"/>
                  </a:moveTo>
                  <a:lnTo>
                    <a:pt x="877792" y="73238"/>
                  </a:lnTo>
                  <a:lnTo>
                    <a:pt x="877237" y="71448"/>
                  </a:lnTo>
                  <a:lnTo>
                    <a:pt x="917130" y="71448"/>
                  </a:lnTo>
                  <a:lnTo>
                    <a:pt x="915104" y="64922"/>
                  </a:lnTo>
                  <a:lnTo>
                    <a:pt x="873678" y="64922"/>
                  </a:lnTo>
                  <a:lnTo>
                    <a:pt x="872506" y="63502"/>
                  </a:lnTo>
                  <a:close/>
                </a:path>
                <a:path w="920750" h="497839">
                  <a:moveTo>
                    <a:pt x="48769" y="61887"/>
                  </a:moveTo>
                  <a:lnTo>
                    <a:pt x="46720" y="64922"/>
                  </a:lnTo>
                  <a:lnTo>
                    <a:pt x="47892" y="63502"/>
                  </a:lnTo>
                  <a:lnTo>
                    <a:pt x="48769" y="61887"/>
                  </a:lnTo>
                  <a:close/>
                </a:path>
                <a:path w="920750" h="497839">
                  <a:moveTo>
                    <a:pt x="47892" y="63502"/>
                  </a:moveTo>
                  <a:lnTo>
                    <a:pt x="46720" y="64922"/>
                  </a:lnTo>
                  <a:lnTo>
                    <a:pt x="47121" y="64922"/>
                  </a:lnTo>
                  <a:lnTo>
                    <a:pt x="47892" y="63502"/>
                  </a:lnTo>
                  <a:close/>
                </a:path>
                <a:path w="920750" h="497839">
                  <a:moveTo>
                    <a:pt x="871630" y="61887"/>
                  </a:moveTo>
                  <a:lnTo>
                    <a:pt x="872506" y="63502"/>
                  </a:lnTo>
                  <a:lnTo>
                    <a:pt x="873678" y="64922"/>
                  </a:lnTo>
                  <a:lnTo>
                    <a:pt x="871630" y="61887"/>
                  </a:lnTo>
                  <a:close/>
                </a:path>
                <a:path w="920750" h="497839">
                  <a:moveTo>
                    <a:pt x="914162" y="61887"/>
                  </a:moveTo>
                  <a:lnTo>
                    <a:pt x="871630" y="61887"/>
                  </a:lnTo>
                  <a:lnTo>
                    <a:pt x="873678" y="64922"/>
                  </a:lnTo>
                  <a:lnTo>
                    <a:pt x="915104" y="64922"/>
                  </a:lnTo>
                  <a:lnTo>
                    <a:pt x="914162" y="61887"/>
                  </a:lnTo>
                  <a:close/>
                </a:path>
                <a:path w="920750" h="497839">
                  <a:moveTo>
                    <a:pt x="49225" y="61887"/>
                  </a:moveTo>
                  <a:lnTo>
                    <a:pt x="48769" y="61887"/>
                  </a:lnTo>
                  <a:lnTo>
                    <a:pt x="47892" y="63502"/>
                  </a:lnTo>
                  <a:lnTo>
                    <a:pt x="49225" y="61887"/>
                  </a:lnTo>
                  <a:close/>
                </a:path>
                <a:path w="920750" h="497839">
                  <a:moveTo>
                    <a:pt x="865497" y="55005"/>
                  </a:moveTo>
                  <a:lnTo>
                    <a:pt x="872506" y="63502"/>
                  </a:lnTo>
                  <a:lnTo>
                    <a:pt x="871630" y="61887"/>
                  </a:lnTo>
                  <a:lnTo>
                    <a:pt x="914162" y="61887"/>
                  </a:lnTo>
                  <a:lnTo>
                    <a:pt x="913253" y="58962"/>
                  </a:lnTo>
                  <a:lnTo>
                    <a:pt x="912768" y="57810"/>
                  </a:lnTo>
                  <a:lnTo>
                    <a:pt x="911874" y="56164"/>
                  </a:lnTo>
                  <a:lnTo>
                    <a:pt x="866901" y="56164"/>
                  </a:lnTo>
                  <a:lnTo>
                    <a:pt x="865497" y="55005"/>
                  </a:lnTo>
                  <a:close/>
                </a:path>
                <a:path w="920750" h="497839">
                  <a:moveTo>
                    <a:pt x="56067" y="53594"/>
                  </a:moveTo>
                  <a:lnTo>
                    <a:pt x="53497" y="56164"/>
                  </a:lnTo>
                  <a:lnTo>
                    <a:pt x="54905" y="55002"/>
                  </a:lnTo>
                  <a:lnTo>
                    <a:pt x="56067" y="53594"/>
                  </a:lnTo>
                  <a:close/>
                </a:path>
                <a:path w="920750" h="497839">
                  <a:moveTo>
                    <a:pt x="54905" y="55002"/>
                  </a:moveTo>
                  <a:lnTo>
                    <a:pt x="53497" y="56164"/>
                  </a:lnTo>
                  <a:lnTo>
                    <a:pt x="53947" y="56164"/>
                  </a:lnTo>
                  <a:lnTo>
                    <a:pt x="54905" y="55002"/>
                  </a:lnTo>
                  <a:close/>
                </a:path>
                <a:path w="920750" h="497839">
                  <a:moveTo>
                    <a:pt x="864332" y="53594"/>
                  </a:moveTo>
                  <a:lnTo>
                    <a:pt x="865497" y="55005"/>
                  </a:lnTo>
                  <a:lnTo>
                    <a:pt x="866901" y="56164"/>
                  </a:lnTo>
                  <a:lnTo>
                    <a:pt x="864332" y="53594"/>
                  </a:lnTo>
                  <a:close/>
                </a:path>
                <a:path w="920750" h="497839">
                  <a:moveTo>
                    <a:pt x="910479" y="53594"/>
                  </a:moveTo>
                  <a:lnTo>
                    <a:pt x="864332" y="53594"/>
                  </a:lnTo>
                  <a:lnTo>
                    <a:pt x="866901" y="56164"/>
                  </a:lnTo>
                  <a:lnTo>
                    <a:pt x="911874" y="56164"/>
                  </a:lnTo>
                  <a:lnTo>
                    <a:pt x="910479" y="53594"/>
                  </a:lnTo>
                  <a:close/>
                </a:path>
                <a:path w="920750" h="497839">
                  <a:moveTo>
                    <a:pt x="856991" y="47987"/>
                  </a:moveTo>
                  <a:lnTo>
                    <a:pt x="865497" y="55005"/>
                  </a:lnTo>
                  <a:lnTo>
                    <a:pt x="864332" y="53594"/>
                  </a:lnTo>
                  <a:lnTo>
                    <a:pt x="910479" y="53594"/>
                  </a:lnTo>
                  <a:lnTo>
                    <a:pt x="907913" y="48865"/>
                  </a:lnTo>
                  <a:lnTo>
                    <a:pt x="858610" y="48865"/>
                  </a:lnTo>
                  <a:lnTo>
                    <a:pt x="856991" y="47987"/>
                  </a:lnTo>
                  <a:close/>
                </a:path>
                <a:path w="920750" h="497839">
                  <a:moveTo>
                    <a:pt x="56612" y="53594"/>
                  </a:moveTo>
                  <a:lnTo>
                    <a:pt x="56067" y="53594"/>
                  </a:lnTo>
                  <a:lnTo>
                    <a:pt x="54905" y="55002"/>
                  </a:lnTo>
                  <a:lnTo>
                    <a:pt x="56612" y="53594"/>
                  </a:lnTo>
                  <a:close/>
                </a:path>
                <a:path w="920750" h="497839">
                  <a:moveTo>
                    <a:pt x="64825" y="46817"/>
                  </a:moveTo>
                  <a:lnTo>
                    <a:pt x="61790" y="48865"/>
                  </a:lnTo>
                  <a:lnTo>
                    <a:pt x="63407" y="47987"/>
                  </a:lnTo>
                  <a:lnTo>
                    <a:pt x="64825" y="46817"/>
                  </a:lnTo>
                  <a:close/>
                </a:path>
                <a:path w="920750" h="497839">
                  <a:moveTo>
                    <a:pt x="63405" y="47989"/>
                  </a:moveTo>
                  <a:lnTo>
                    <a:pt x="61790" y="48865"/>
                  </a:lnTo>
                  <a:lnTo>
                    <a:pt x="62343" y="48865"/>
                  </a:lnTo>
                  <a:lnTo>
                    <a:pt x="63405" y="47989"/>
                  </a:lnTo>
                  <a:close/>
                </a:path>
                <a:path w="920750" h="497839">
                  <a:moveTo>
                    <a:pt x="855573" y="46817"/>
                  </a:moveTo>
                  <a:lnTo>
                    <a:pt x="856995" y="47989"/>
                  </a:lnTo>
                  <a:lnTo>
                    <a:pt x="858610" y="48865"/>
                  </a:lnTo>
                  <a:lnTo>
                    <a:pt x="855573" y="46817"/>
                  </a:lnTo>
                  <a:close/>
                </a:path>
                <a:path w="920750" h="497839">
                  <a:moveTo>
                    <a:pt x="906801" y="46817"/>
                  </a:moveTo>
                  <a:lnTo>
                    <a:pt x="855573" y="46817"/>
                  </a:lnTo>
                  <a:lnTo>
                    <a:pt x="858610" y="48865"/>
                  </a:lnTo>
                  <a:lnTo>
                    <a:pt x="907913" y="48865"/>
                  </a:lnTo>
                  <a:lnTo>
                    <a:pt x="906801" y="46817"/>
                  </a:lnTo>
                  <a:close/>
                </a:path>
                <a:path w="920750" h="497839">
                  <a:moveTo>
                    <a:pt x="65564" y="46817"/>
                  </a:moveTo>
                  <a:lnTo>
                    <a:pt x="64825" y="46817"/>
                  </a:lnTo>
                  <a:lnTo>
                    <a:pt x="63405" y="47989"/>
                  </a:lnTo>
                  <a:lnTo>
                    <a:pt x="65564" y="46817"/>
                  </a:lnTo>
                  <a:close/>
                </a:path>
                <a:path w="920750" h="497839">
                  <a:moveTo>
                    <a:pt x="847252" y="42701"/>
                  </a:moveTo>
                  <a:lnTo>
                    <a:pt x="856991" y="47987"/>
                  </a:lnTo>
                  <a:lnTo>
                    <a:pt x="855573" y="46817"/>
                  </a:lnTo>
                  <a:lnTo>
                    <a:pt x="906801" y="46817"/>
                  </a:lnTo>
                  <a:lnTo>
                    <a:pt x="904869" y="43258"/>
                  </a:lnTo>
                  <a:lnTo>
                    <a:pt x="849047" y="43258"/>
                  </a:lnTo>
                  <a:lnTo>
                    <a:pt x="847252" y="42701"/>
                  </a:lnTo>
                  <a:close/>
                </a:path>
                <a:path w="920750" h="497839">
                  <a:moveTo>
                    <a:pt x="74792" y="41808"/>
                  </a:moveTo>
                  <a:lnTo>
                    <a:pt x="71352" y="43258"/>
                  </a:lnTo>
                  <a:lnTo>
                    <a:pt x="73146" y="42701"/>
                  </a:lnTo>
                  <a:lnTo>
                    <a:pt x="74792" y="41808"/>
                  </a:lnTo>
                  <a:close/>
                </a:path>
                <a:path w="920750" h="497839">
                  <a:moveTo>
                    <a:pt x="73147" y="42701"/>
                  </a:moveTo>
                  <a:lnTo>
                    <a:pt x="71352" y="43258"/>
                  </a:lnTo>
                  <a:lnTo>
                    <a:pt x="72120" y="43258"/>
                  </a:lnTo>
                  <a:lnTo>
                    <a:pt x="73147" y="42701"/>
                  </a:lnTo>
                  <a:close/>
                </a:path>
                <a:path w="920750" h="497839">
                  <a:moveTo>
                    <a:pt x="845606" y="41808"/>
                  </a:moveTo>
                  <a:lnTo>
                    <a:pt x="847252" y="42701"/>
                  </a:lnTo>
                  <a:lnTo>
                    <a:pt x="849047" y="43258"/>
                  </a:lnTo>
                  <a:lnTo>
                    <a:pt x="845606" y="41808"/>
                  </a:lnTo>
                  <a:close/>
                </a:path>
                <a:path w="920750" h="497839">
                  <a:moveTo>
                    <a:pt x="903973" y="41808"/>
                  </a:moveTo>
                  <a:lnTo>
                    <a:pt x="845606" y="41808"/>
                  </a:lnTo>
                  <a:lnTo>
                    <a:pt x="849047" y="43258"/>
                  </a:lnTo>
                  <a:lnTo>
                    <a:pt x="904869" y="43258"/>
                  </a:lnTo>
                  <a:lnTo>
                    <a:pt x="904531" y="42635"/>
                  </a:lnTo>
                  <a:lnTo>
                    <a:pt x="903973" y="41808"/>
                  </a:lnTo>
                  <a:close/>
                </a:path>
                <a:path w="920750" h="497839">
                  <a:moveTo>
                    <a:pt x="836442" y="39346"/>
                  </a:moveTo>
                  <a:lnTo>
                    <a:pt x="847252" y="42701"/>
                  </a:lnTo>
                  <a:lnTo>
                    <a:pt x="845606" y="41808"/>
                  </a:lnTo>
                  <a:lnTo>
                    <a:pt x="903973" y="41808"/>
                  </a:lnTo>
                  <a:lnTo>
                    <a:pt x="903846" y="41619"/>
                  </a:lnTo>
                  <a:lnTo>
                    <a:pt x="902146" y="39559"/>
                  </a:lnTo>
                  <a:lnTo>
                    <a:pt x="838415" y="39559"/>
                  </a:lnTo>
                  <a:lnTo>
                    <a:pt x="836442" y="39346"/>
                  </a:lnTo>
                  <a:close/>
                </a:path>
                <a:path w="920750" h="497839">
                  <a:moveTo>
                    <a:pt x="76024" y="41808"/>
                  </a:moveTo>
                  <a:lnTo>
                    <a:pt x="74792" y="41808"/>
                  </a:lnTo>
                  <a:lnTo>
                    <a:pt x="73147" y="42701"/>
                  </a:lnTo>
                  <a:lnTo>
                    <a:pt x="76024" y="41808"/>
                  </a:lnTo>
                  <a:close/>
                </a:path>
                <a:path w="920750" h="497839">
                  <a:moveTo>
                    <a:pt x="85721" y="38798"/>
                  </a:moveTo>
                  <a:lnTo>
                    <a:pt x="81984" y="39559"/>
                  </a:lnTo>
                  <a:lnTo>
                    <a:pt x="83889" y="39367"/>
                  </a:lnTo>
                  <a:lnTo>
                    <a:pt x="85721" y="38798"/>
                  </a:lnTo>
                  <a:close/>
                </a:path>
                <a:path w="920750" h="497839">
                  <a:moveTo>
                    <a:pt x="83889" y="39367"/>
                  </a:moveTo>
                  <a:lnTo>
                    <a:pt x="81984" y="39559"/>
                  </a:lnTo>
                  <a:lnTo>
                    <a:pt x="83270" y="39559"/>
                  </a:lnTo>
                  <a:lnTo>
                    <a:pt x="83889" y="39367"/>
                  </a:lnTo>
                  <a:close/>
                </a:path>
                <a:path w="920750" h="497839">
                  <a:moveTo>
                    <a:pt x="834678" y="38798"/>
                  </a:moveTo>
                  <a:lnTo>
                    <a:pt x="836442" y="39346"/>
                  </a:lnTo>
                  <a:lnTo>
                    <a:pt x="838415" y="39559"/>
                  </a:lnTo>
                  <a:lnTo>
                    <a:pt x="834678" y="38798"/>
                  </a:lnTo>
                  <a:close/>
                </a:path>
                <a:path w="920750" h="497839">
                  <a:moveTo>
                    <a:pt x="901518" y="38798"/>
                  </a:moveTo>
                  <a:lnTo>
                    <a:pt x="834678" y="38798"/>
                  </a:lnTo>
                  <a:lnTo>
                    <a:pt x="838415" y="39559"/>
                  </a:lnTo>
                  <a:lnTo>
                    <a:pt x="902146" y="39559"/>
                  </a:lnTo>
                  <a:lnTo>
                    <a:pt x="901518" y="38798"/>
                  </a:lnTo>
                  <a:close/>
                </a:path>
                <a:path w="920750" h="497839">
                  <a:moveTo>
                    <a:pt x="89528" y="38798"/>
                  </a:moveTo>
                  <a:lnTo>
                    <a:pt x="85721" y="38798"/>
                  </a:lnTo>
                  <a:lnTo>
                    <a:pt x="83889" y="39367"/>
                  </a:lnTo>
                  <a:lnTo>
                    <a:pt x="89528" y="38798"/>
                  </a:lnTo>
                  <a:close/>
                </a:path>
                <a:path w="920750" h="497839">
                  <a:moveTo>
                    <a:pt x="900862" y="38003"/>
                  </a:moveTo>
                  <a:lnTo>
                    <a:pt x="97411" y="38003"/>
                  </a:lnTo>
                  <a:lnTo>
                    <a:pt x="824899" y="38100"/>
                  </a:lnTo>
                  <a:lnTo>
                    <a:pt x="836442" y="39346"/>
                  </a:lnTo>
                  <a:lnTo>
                    <a:pt x="834678" y="38798"/>
                  </a:lnTo>
                  <a:lnTo>
                    <a:pt x="901518" y="38798"/>
                  </a:lnTo>
                  <a:lnTo>
                    <a:pt x="900862" y="3800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8421168" y="1692147"/>
            <a:ext cx="47561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1">
                <a:latin typeface="Calibri"/>
                <a:cs typeface="Calibri"/>
              </a:rPr>
              <a:t>ASC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502064" y="4105206"/>
            <a:ext cx="4885690" cy="1619885"/>
            <a:chOff x="5502064" y="4105206"/>
            <a:chExt cx="4885690" cy="1619885"/>
          </a:xfrm>
        </p:grpSpPr>
        <p:sp>
          <p:nvSpPr>
            <p:cNvPr id="20" name="object 20" descr=""/>
            <p:cNvSpPr/>
            <p:nvPr/>
          </p:nvSpPr>
          <p:spPr>
            <a:xfrm>
              <a:off x="5502064" y="4317137"/>
              <a:ext cx="852169" cy="353060"/>
            </a:xfrm>
            <a:custGeom>
              <a:avLst/>
              <a:gdLst/>
              <a:ahLst/>
              <a:cxnLst/>
              <a:rect l="l" t="t" r="r" b="b"/>
              <a:pathLst>
                <a:path w="852170" h="353060">
                  <a:moveTo>
                    <a:pt x="258056" y="19635"/>
                  </a:moveTo>
                  <a:lnTo>
                    <a:pt x="243745" y="22553"/>
                  </a:lnTo>
                  <a:lnTo>
                    <a:pt x="231217" y="31036"/>
                  </a:lnTo>
                  <a:lnTo>
                    <a:pt x="0" y="266440"/>
                  </a:lnTo>
                  <a:lnTo>
                    <a:pt x="318723" y="351834"/>
                  </a:lnTo>
                  <a:lnTo>
                    <a:pt x="333822" y="352780"/>
                  </a:lnTo>
                  <a:lnTo>
                    <a:pt x="347633" y="348028"/>
                  </a:lnTo>
                  <a:lnTo>
                    <a:pt x="358655" y="338443"/>
                  </a:lnTo>
                  <a:lnTo>
                    <a:pt x="365385" y="324892"/>
                  </a:lnTo>
                  <a:lnTo>
                    <a:pt x="366331" y="309792"/>
                  </a:lnTo>
                  <a:lnTo>
                    <a:pt x="361578" y="295981"/>
                  </a:lnTo>
                  <a:lnTo>
                    <a:pt x="351993" y="284961"/>
                  </a:lnTo>
                  <a:lnTo>
                    <a:pt x="348646" y="283298"/>
                  </a:lnTo>
                  <a:lnTo>
                    <a:pt x="82975" y="283298"/>
                  </a:lnTo>
                  <a:lnTo>
                    <a:pt x="62922" y="209784"/>
                  </a:lnTo>
                  <a:lnTo>
                    <a:pt x="198883" y="172697"/>
                  </a:lnTo>
                  <a:lnTo>
                    <a:pt x="285579" y="84432"/>
                  </a:lnTo>
                  <a:lnTo>
                    <a:pt x="293835" y="71753"/>
                  </a:lnTo>
                  <a:lnTo>
                    <a:pt x="296497" y="57391"/>
                  </a:lnTo>
                  <a:lnTo>
                    <a:pt x="293579" y="43080"/>
                  </a:lnTo>
                  <a:lnTo>
                    <a:pt x="285097" y="30552"/>
                  </a:lnTo>
                  <a:lnTo>
                    <a:pt x="272418" y="22296"/>
                  </a:lnTo>
                  <a:lnTo>
                    <a:pt x="258056" y="19635"/>
                  </a:lnTo>
                  <a:close/>
                </a:path>
                <a:path w="852170" h="353060">
                  <a:moveTo>
                    <a:pt x="198883" y="172697"/>
                  </a:moveTo>
                  <a:lnTo>
                    <a:pt x="62922" y="209784"/>
                  </a:lnTo>
                  <a:lnTo>
                    <a:pt x="82975" y="283298"/>
                  </a:lnTo>
                  <a:lnTo>
                    <a:pt x="119854" y="273239"/>
                  </a:lnTo>
                  <a:lnTo>
                    <a:pt x="100130" y="273239"/>
                  </a:lnTo>
                  <a:lnTo>
                    <a:pt x="82809" y="209740"/>
                  </a:lnTo>
                  <a:lnTo>
                    <a:pt x="162500" y="209740"/>
                  </a:lnTo>
                  <a:lnTo>
                    <a:pt x="198883" y="172697"/>
                  </a:lnTo>
                  <a:close/>
                </a:path>
                <a:path w="852170" h="353060">
                  <a:moveTo>
                    <a:pt x="218935" y="246212"/>
                  </a:moveTo>
                  <a:lnTo>
                    <a:pt x="82975" y="283298"/>
                  </a:lnTo>
                  <a:lnTo>
                    <a:pt x="348646" y="283298"/>
                  </a:lnTo>
                  <a:lnTo>
                    <a:pt x="338443" y="278231"/>
                  </a:lnTo>
                  <a:lnTo>
                    <a:pt x="218935" y="246212"/>
                  </a:lnTo>
                  <a:close/>
                </a:path>
                <a:path w="852170" h="353060">
                  <a:moveTo>
                    <a:pt x="82809" y="209740"/>
                  </a:moveTo>
                  <a:lnTo>
                    <a:pt x="100130" y="273239"/>
                  </a:lnTo>
                  <a:lnTo>
                    <a:pt x="145897" y="226643"/>
                  </a:lnTo>
                  <a:lnTo>
                    <a:pt x="82809" y="209740"/>
                  </a:lnTo>
                  <a:close/>
                </a:path>
                <a:path w="852170" h="353060">
                  <a:moveTo>
                    <a:pt x="145897" y="226643"/>
                  </a:moveTo>
                  <a:lnTo>
                    <a:pt x="100130" y="273239"/>
                  </a:lnTo>
                  <a:lnTo>
                    <a:pt x="119854" y="273239"/>
                  </a:lnTo>
                  <a:lnTo>
                    <a:pt x="218935" y="246212"/>
                  </a:lnTo>
                  <a:lnTo>
                    <a:pt x="145897" y="226643"/>
                  </a:lnTo>
                  <a:close/>
                </a:path>
                <a:path w="852170" h="353060">
                  <a:moveTo>
                    <a:pt x="831997" y="0"/>
                  </a:moveTo>
                  <a:lnTo>
                    <a:pt x="198883" y="172697"/>
                  </a:lnTo>
                  <a:lnTo>
                    <a:pt x="145897" y="226643"/>
                  </a:lnTo>
                  <a:lnTo>
                    <a:pt x="218935" y="246212"/>
                  </a:lnTo>
                  <a:lnTo>
                    <a:pt x="852050" y="73513"/>
                  </a:lnTo>
                  <a:lnTo>
                    <a:pt x="831997" y="0"/>
                  </a:lnTo>
                  <a:close/>
                </a:path>
                <a:path w="852170" h="353060">
                  <a:moveTo>
                    <a:pt x="162500" y="209740"/>
                  </a:moveTo>
                  <a:lnTo>
                    <a:pt x="82809" y="209740"/>
                  </a:lnTo>
                  <a:lnTo>
                    <a:pt x="145897" y="226643"/>
                  </a:lnTo>
                  <a:lnTo>
                    <a:pt x="162500" y="20974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344089" y="4124256"/>
              <a:ext cx="2397125" cy="459740"/>
            </a:xfrm>
            <a:custGeom>
              <a:avLst/>
              <a:gdLst/>
              <a:ahLst/>
              <a:cxnLst/>
              <a:rect l="l" t="t" r="r" b="b"/>
              <a:pathLst>
                <a:path w="2397125" h="459739">
                  <a:moveTo>
                    <a:pt x="2320023" y="0"/>
                  </a:moveTo>
                  <a:lnTo>
                    <a:pt x="76546" y="0"/>
                  </a:lnTo>
                  <a:lnTo>
                    <a:pt x="46751" y="6015"/>
                  </a:lnTo>
                  <a:lnTo>
                    <a:pt x="22419" y="22419"/>
                  </a:lnTo>
                  <a:lnTo>
                    <a:pt x="6015" y="46751"/>
                  </a:lnTo>
                  <a:lnTo>
                    <a:pt x="0" y="76546"/>
                  </a:lnTo>
                  <a:lnTo>
                    <a:pt x="0" y="382728"/>
                  </a:lnTo>
                  <a:lnTo>
                    <a:pt x="6015" y="412523"/>
                  </a:lnTo>
                  <a:lnTo>
                    <a:pt x="22419" y="436855"/>
                  </a:lnTo>
                  <a:lnTo>
                    <a:pt x="46751" y="453259"/>
                  </a:lnTo>
                  <a:lnTo>
                    <a:pt x="76546" y="459275"/>
                  </a:lnTo>
                  <a:lnTo>
                    <a:pt x="2320023" y="459275"/>
                  </a:lnTo>
                  <a:lnTo>
                    <a:pt x="2349818" y="453259"/>
                  </a:lnTo>
                  <a:lnTo>
                    <a:pt x="2374150" y="436855"/>
                  </a:lnTo>
                  <a:lnTo>
                    <a:pt x="2390554" y="412523"/>
                  </a:lnTo>
                  <a:lnTo>
                    <a:pt x="2396570" y="382728"/>
                  </a:lnTo>
                  <a:lnTo>
                    <a:pt x="2396570" y="76546"/>
                  </a:lnTo>
                  <a:lnTo>
                    <a:pt x="2390554" y="46751"/>
                  </a:lnTo>
                  <a:lnTo>
                    <a:pt x="2374150" y="22419"/>
                  </a:lnTo>
                  <a:lnTo>
                    <a:pt x="2349818" y="6015"/>
                  </a:lnTo>
                  <a:lnTo>
                    <a:pt x="2320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325133" y="4105211"/>
              <a:ext cx="2434590" cy="1619885"/>
            </a:xfrm>
            <a:custGeom>
              <a:avLst/>
              <a:gdLst/>
              <a:ahLst/>
              <a:cxnLst/>
              <a:rect l="l" t="t" r="r" b="b"/>
              <a:pathLst>
                <a:path w="2434590" h="1619885">
                  <a:moveTo>
                    <a:pt x="1672031" y="1045908"/>
                  </a:moveTo>
                  <a:lnTo>
                    <a:pt x="1621396" y="988961"/>
                  </a:lnTo>
                  <a:lnTo>
                    <a:pt x="1105992" y="1447114"/>
                  </a:lnTo>
                  <a:lnTo>
                    <a:pt x="1144447" y="1329512"/>
                  </a:lnTo>
                  <a:lnTo>
                    <a:pt x="1133246" y="1288910"/>
                  </a:lnTo>
                  <a:lnTo>
                    <a:pt x="1105052" y="1279690"/>
                  </a:lnTo>
                  <a:lnTo>
                    <a:pt x="1091006" y="1283690"/>
                  </a:lnTo>
                  <a:lnTo>
                    <a:pt x="1079487" y="1292669"/>
                  </a:lnTo>
                  <a:lnTo>
                    <a:pt x="1072032" y="1305826"/>
                  </a:lnTo>
                  <a:lnTo>
                    <a:pt x="969467" y="1619453"/>
                  </a:lnTo>
                  <a:lnTo>
                    <a:pt x="1077595" y="1597685"/>
                  </a:lnTo>
                  <a:lnTo>
                    <a:pt x="1292948" y="1554353"/>
                  </a:lnTo>
                  <a:lnTo>
                    <a:pt x="1306893" y="1548498"/>
                  </a:lnTo>
                  <a:lnTo>
                    <a:pt x="1317155" y="1538097"/>
                  </a:lnTo>
                  <a:lnTo>
                    <a:pt x="1322768" y="1524622"/>
                  </a:lnTo>
                  <a:lnTo>
                    <a:pt x="1322781" y="1509483"/>
                  </a:lnTo>
                  <a:lnTo>
                    <a:pt x="1316913" y="1495539"/>
                  </a:lnTo>
                  <a:lnTo>
                    <a:pt x="1306525" y="1485277"/>
                  </a:lnTo>
                  <a:lnTo>
                    <a:pt x="1293037" y="1479664"/>
                  </a:lnTo>
                  <a:lnTo>
                    <a:pt x="1277912" y="1479651"/>
                  </a:lnTo>
                  <a:lnTo>
                    <a:pt x="1156627" y="1504061"/>
                  </a:lnTo>
                  <a:lnTo>
                    <a:pt x="1672031" y="1045908"/>
                  </a:lnTo>
                  <a:close/>
                </a:path>
                <a:path w="2434590" h="1619885">
                  <a:moveTo>
                    <a:pt x="2434564" y="401777"/>
                  </a:moveTo>
                  <a:lnTo>
                    <a:pt x="2434475" y="93687"/>
                  </a:lnTo>
                  <a:lnTo>
                    <a:pt x="2433675" y="85813"/>
                  </a:lnTo>
                  <a:lnTo>
                    <a:pt x="2433307" y="82080"/>
                  </a:lnTo>
                  <a:lnTo>
                    <a:pt x="2432786" y="76987"/>
                  </a:lnTo>
                  <a:lnTo>
                    <a:pt x="2432532" y="75742"/>
                  </a:lnTo>
                  <a:lnTo>
                    <a:pt x="2432278" y="74891"/>
                  </a:lnTo>
                  <a:lnTo>
                    <a:pt x="2431199" y="71450"/>
                  </a:lnTo>
                  <a:lnTo>
                    <a:pt x="2429179" y="64922"/>
                  </a:lnTo>
                  <a:lnTo>
                    <a:pt x="2424557" y="53594"/>
                  </a:lnTo>
                  <a:lnTo>
                    <a:pt x="2421991" y="48869"/>
                  </a:lnTo>
                  <a:lnTo>
                    <a:pt x="2420874" y="46812"/>
                  </a:lnTo>
                  <a:lnTo>
                    <a:pt x="2418943" y="43256"/>
                  </a:lnTo>
                  <a:lnTo>
                    <a:pt x="2418600" y="42633"/>
                  </a:lnTo>
                  <a:lnTo>
                    <a:pt x="2418042" y="41808"/>
                  </a:lnTo>
                  <a:lnTo>
                    <a:pt x="2417915" y="41617"/>
                  </a:lnTo>
                  <a:lnTo>
                    <a:pt x="2416225" y="39560"/>
                  </a:lnTo>
                  <a:lnTo>
                    <a:pt x="2415590" y="38798"/>
                  </a:lnTo>
                  <a:lnTo>
                    <a:pt x="2414943" y="38011"/>
                  </a:lnTo>
                  <a:lnTo>
                    <a:pt x="2407018" y="28409"/>
                  </a:lnTo>
                  <a:lnTo>
                    <a:pt x="2406167" y="27546"/>
                  </a:lnTo>
                  <a:lnTo>
                    <a:pt x="2396464" y="19558"/>
                  </a:lnTo>
                  <a:lnTo>
                    <a:pt x="2396464" y="401777"/>
                  </a:lnTo>
                  <a:lnTo>
                    <a:pt x="2395220" y="413321"/>
                  </a:lnTo>
                  <a:lnTo>
                    <a:pt x="2395766" y="411556"/>
                  </a:lnTo>
                  <a:lnTo>
                    <a:pt x="2395220" y="413385"/>
                  </a:lnTo>
                  <a:lnTo>
                    <a:pt x="2395016" y="415290"/>
                  </a:lnTo>
                  <a:lnTo>
                    <a:pt x="2395220" y="413321"/>
                  </a:lnTo>
                  <a:lnTo>
                    <a:pt x="2391867" y="424141"/>
                  </a:lnTo>
                  <a:lnTo>
                    <a:pt x="2386584" y="433870"/>
                  </a:lnTo>
                  <a:lnTo>
                    <a:pt x="2350579" y="458012"/>
                  </a:lnTo>
                  <a:lnTo>
                    <a:pt x="2337092" y="459371"/>
                  </a:lnTo>
                  <a:lnTo>
                    <a:pt x="95491" y="459270"/>
                  </a:lnTo>
                  <a:lnTo>
                    <a:pt x="89027" y="458571"/>
                  </a:lnTo>
                  <a:lnTo>
                    <a:pt x="83947" y="458025"/>
                  </a:lnTo>
                  <a:lnTo>
                    <a:pt x="83261" y="457822"/>
                  </a:lnTo>
                  <a:lnTo>
                    <a:pt x="76022" y="455561"/>
                  </a:lnTo>
                  <a:lnTo>
                    <a:pt x="73139" y="454672"/>
                  </a:lnTo>
                  <a:lnTo>
                    <a:pt x="72110" y="454113"/>
                  </a:lnTo>
                  <a:lnTo>
                    <a:pt x="65557" y="450557"/>
                  </a:lnTo>
                  <a:lnTo>
                    <a:pt x="63398" y="449389"/>
                  </a:lnTo>
                  <a:lnTo>
                    <a:pt x="62344" y="448513"/>
                  </a:lnTo>
                  <a:lnTo>
                    <a:pt x="56603" y="443776"/>
                  </a:lnTo>
                  <a:lnTo>
                    <a:pt x="54902" y="442379"/>
                  </a:lnTo>
                  <a:lnTo>
                    <a:pt x="53936" y="441210"/>
                  </a:lnTo>
                  <a:lnTo>
                    <a:pt x="42608" y="424141"/>
                  </a:lnTo>
                  <a:lnTo>
                    <a:pt x="43154" y="425932"/>
                  </a:lnTo>
                  <a:lnTo>
                    <a:pt x="42595" y="424141"/>
                  </a:lnTo>
                  <a:lnTo>
                    <a:pt x="42087" y="422490"/>
                  </a:lnTo>
                  <a:lnTo>
                    <a:pt x="39852" y="415290"/>
                  </a:lnTo>
                  <a:lnTo>
                    <a:pt x="39268" y="413385"/>
                  </a:lnTo>
                  <a:lnTo>
                    <a:pt x="39458" y="415290"/>
                  </a:lnTo>
                  <a:lnTo>
                    <a:pt x="39243" y="413321"/>
                  </a:lnTo>
                  <a:lnTo>
                    <a:pt x="39077" y="411556"/>
                  </a:lnTo>
                  <a:lnTo>
                    <a:pt x="37909" y="399872"/>
                  </a:lnTo>
                  <a:lnTo>
                    <a:pt x="37998" y="95592"/>
                  </a:lnTo>
                  <a:lnTo>
                    <a:pt x="49225" y="61887"/>
                  </a:lnTo>
                  <a:lnTo>
                    <a:pt x="53936" y="56159"/>
                  </a:lnTo>
                  <a:lnTo>
                    <a:pt x="54902" y="55003"/>
                  </a:lnTo>
                  <a:lnTo>
                    <a:pt x="56603" y="53594"/>
                  </a:lnTo>
                  <a:lnTo>
                    <a:pt x="62344" y="48869"/>
                  </a:lnTo>
                  <a:lnTo>
                    <a:pt x="63398" y="47993"/>
                  </a:lnTo>
                  <a:lnTo>
                    <a:pt x="83273" y="39560"/>
                  </a:lnTo>
                  <a:lnTo>
                    <a:pt x="83883" y="39370"/>
                  </a:lnTo>
                  <a:lnTo>
                    <a:pt x="89522" y="38798"/>
                  </a:lnTo>
                  <a:lnTo>
                    <a:pt x="97409" y="38011"/>
                  </a:lnTo>
                  <a:lnTo>
                    <a:pt x="2338971" y="38100"/>
                  </a:lnTo>
                  <a:lnTo>
                    <a:pt x="2379573" y="55003"/>
                  </a:lnTo>
                  <a:lnTo>
                    <a:pt x="2396375" y="95592"/>
                  </a:lnTo>
                  <a:lnTo>
                    <a:pt x="2396464" y="401777"/>
                  </a:lnTo>
                  <a:lnTo>
                    <a:pt x="2396464" y="19558"/>
                  </a:lnTo>
                  <a:lnTo>
                    <a:pt x="2358834" y="2032"/>
                  </a:lnTo>
                  <a:lnTo>
                    <a:pt x="2338971" y="0"/>
                  </a:lnTo>
                  <a:lnTo>
                    <a:pt x="93586" y="101"/>
                  </a:lnTo>
                  <a:lnTo>
                    <a:pt x="42532" y="15963"/>
                  </a:lnTo>
                  <a:lnTo>
                    <a:pt x="7632" y="57810"/>
                  </a:lnTo>
                  <a:lnTo>
                    <a:pt x="0" y="403694"/>
                  </a:lnTo>
                  <a:lnTo>
                    <a:pt x="1676" y="420382"/>
                  </a:lnTo>
                  <a:lnTo>
                    <a:pt x="16548" y="455752"/>
                  </a:lnTo>
                  <a:lnTo>
                    <a:pt x="57708" y="489648"/>
                  </a:lnTo>
                  <a:lnTo>
                    <a:pt x="95491" y="497370"/>
                  </a:lnTo>
                  <a:lnTo>
                    <a:pt x="2340889" y="497281"/>
                  </a:lnTo>
                  <a:lnTo>
                    <a:pt x="2391930" y="481406"/>
                  </a:lnTo>
                  <a:lnTo>
                    <a:pt x="2415590" y="458571"/>
                  </a:lnTo>
                  <a:lnTo>
                    <a:pt x="2416225" y="457822"/>
                  </a:lnTo>
                  <a:lnTo>
                    <a:pt x="2417915" y="455752"/>
                  </a:lnTo>
                  <a:lnTo>
                    <a:pt x="2418042" y="455561"/>
                  </a:lnTo>
                  <a:lnTo>
                    <a:pt x="2418638" y="454672"/>
                  </a:lnTo>
                  <a:lnTo>
                    <a:pt x="2418943" y="454113"/>
                  </a:lnTo>
                  <a:lnTo>
                    <a:pt x="2420874" y="450557"/>
                  </a:lnTo>
                  <a:lnTo>
                    <a:pt x="2421991" y="448513"/>
                  </a:lnTo>
                  <a:lnTo>
                    <a:pt x="2424557" y="443776"/>
                  </a:lnTo>
                  <a:lnTo>
                    <a:pt x="2425954" y="441210"/>
                  </a:lnTo>
                  <a:lnTo>
                    <a:pt x="2426843" y="439559"/>
                  </a:lnTo>
                  <a:lnTo>
                    <a:pt x="2427325" y="438416"/>
                  </a:lnTo>
                  <a:lnTo>
                    <a:pt x="2428240" y="435495"/>
                  </a:lnTo>
                  <a:lnTo>
                    <a:pt x="2429179" y="432447"/>
                  </a:lnTo>
                  <a:lnTo>
                    <a:pt x="2431199" y="425932"/>
                  </a:lnTo>
                  <a:lnTo>
                    <a:pt x="2433637" y="411556"/>
                  </a:lnTo>
                  <a:lnTo>
                    <a:pt x="2434564" y="401777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971854" y="4893001"/>
              <a:ext cx="2397125" cy="459740"/>
            </a:xfrm>
            <a:custGeom>
              <a:avLst/>
              <a:gdLst/>
              <a:ahLst/>
              <a:cxnLst/>
              <a:rect l="l" t="t" r="r" b="b"/>
              <a:pathLst>
                <a:path w="2397125" h="459739">
                  <a:moveTo>
                    <a:pt x="2320024" y="0"/>
                  </a:moveTo>
                  <a:lnTo>
                    <a:pt x="76546" y="0"/>
                  </a:lnTo>
                  <a:lnTo>
                    <a:pt x="46751" y="6015"/>
                  </a:lnTo>
                  <a:lnTo>
                    <a:pt x="22419" y="22419"/>
                  </a:lnTo>
                  <a:lnTo>
                    <a:pt x="6015" y="46751"/>
                  </a:lnTo>
                  <a:lnTo>
                    <a:pt x="0" y="76546"/>
                  </a:lnTo>
                  <a:lnTo>
                    <a:pt x="0" y="382728"/>
                  </a:lnTo>
                  <a:lnTo>
                    <a:pt x="6015" y="412523"/>
                  </a:lnTo>
                  <a:lnTo>
                    <a:pt x="22419" y="436854"/>
                  </a:lnTo>
                  <a:lnTo>
                    <a:pt x="46751" y="453258"/>
                  </a:lnTo>
                  <a:lnTo>
                    <a:pt x="76546" y="459273"/>
                  </a:lnTo>
                  <a:lnTo>
                    <a:pt x="2320024" y="459273"/>
                  </a:lnTo>
                  <a:lnTo>
                    <a:pt x="2349820" y="453258"/>
                  </a:lnTo>
                  <a:lnTo>
                    <a:pt x="2374151" y="436854"/>
                  </a:lnTo>
                  <a:lnTo>
                    <a:pt x="2390555" y="412523"/>
                  </a:lnTo>
                  <a:lnTo>
                    <a:pt x="2396571" y="382728"/>
                  </a:lnTo>
                  <a:lnTo>
                    <a:pt x="2396571" y="76546"/>
                  </a:lnTo>
                  <a:lnTo>
                    <a:pt x="2390555" y="46751"/>
                  </a:lnTo>
                  <a:lnTo>
                    <a:pt x="2374151" y="22419"/>
                  </a:lnTo>
                  <a:lnTo>
                    <a:pt x="2349820" y="6015"/>
                  </a:lnTo>
                  <a:lnTo>
                    <a:pt x="232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952901" y="4873951"/>
              <a:ext cx="2434590" cy="497840"/>
            </a:xfrm>
            <a:custGeom>
              <a:avLst/>
              <a:gdLst/>
              <a:ahLst/>
              <a:cxnLst/>
              <a:rect l="l" t="t" r="r" b="b"/>
              <a:pathLst>
                <a:path w="2434590" h="497839">
                  <a:moveTo>
                    <a:pt x="2338978" y="0"/>
                  </a:moveTo>
                  <a:lnTo>
                    <a:pt x="93588" y="95"/>
                  </a:lnTo>
                  <a:lnTo>
                    <a:pt x="42538" y="15963"/>
                  </a:lnTo>
                  <a:lnTo>
                    <a:pt x="7631" y="57809"/>
                  </a:lnTo>
                  <a:lnTo>
                    <a:pt x="0" y="403688"/>
                  </a:lnTo>
                  <a:lnTo>
                    <a:pt x="1682" y="420383"/>
                  </a:lnTo>
                  <a:lnTo>
                    <a:pt x="16553" y="455756"/>
                  </a:lnTo>
                  <a:lnTo>
                    <a:pt x="57713" y="489647"/>
                  </a:lnTo>
                  <a:lnTo>
                    <a:pt x="95500" y="497375"/>
                  </a:lnTo>
                  <a:lnTo>
                    <a:pt x="2340888" y="497278"/>
                  </a:lnTo>
                  <a:lnTo>
                    <a:pt x="2391938" y="481410"/>
                  </a:lnTo>
                  <a:lnTo>
                    <a:pt x="2414941" y="459370"/>
                  </a:lnTo>
                  <a:lnTo>
                    <a:pt x="95500" y="459275"/>
                  </a:lnTo>
                  <a:lnTo>
                    <a:pt x="89018" y="458575"/>
                  </a:lnTo>
                  <a:lnTo>
                    <a:pt x="85721" y="458575"/>
                  </a:lnTo>
                  <a:lnTo>
                    <a:pt x="81983" y="457815"/>
                  </a:lnTo>
                  <a:lnTo>
                    <a:pt x="83274" y="457815"/>
                  </a:lnTo>
                  <a:lnTo>
                    <a:pt x="76028" y="455566"/>
                  </a:lnTo>
                  <a:lnTo>
                    <a:pt x="74792" y="455566"/>
                  </a:lnTo>
                  <a:lnTo>
                    <a:pt x="71352" y="454115"/>
                  </a:lnTo>
                  <a:lnTo>
                    <a:pt x="72118" y="454115"/>
                  </a:lnTo>
                  <a:lnTo>
                    <a:pt x="65563" y="450557"/>
                  </a:lnTo>
                  <a:lnTo>
                    <a:pt x="64825" y="450557"/>
                  </a:lnTo>
                  <a:lnTo>
                    <a:pt x="61789" y="448509"/>
                  </a:lnTo>
                  <a:lnTo>
                    <a:pt x="62343" y="448509"/>
                  </a:lnTo>
                  <a:lnTo>
                    <a:pt x="56612" y="443781"/>
                  </a:lnTo>
                  <a:lnTo>
                    <a:pt x="56067" y="443781"/>
                  </a:lnTo>
                  <a:lnTo>
                    <a:pt x="53497" y="441210"/>
                  </a:lnTo>
                  <a:lnTo>
                    <a:pt x="53947" y="441210"/>
                  </a:lnTo>
                  <a:lnTo>
                    <a:pt x="49225" y="435488"/>
                  </a:lnTo>
                  <a:lnTo>
                    <a:pt x="48769" y="435488"/>
                  </a:lnTo>
                  <a:lnTo>
                    <a:pt x="46720" y="432451"/>
                  </a:lnTo>
                  <a:lnTo>
                    <a:pt x="47121" y="432451"/>
                  </a:lnTo>
                  <a:lnTo>
                    <a:pt x="43579" y="425926"/>
                  </a:lnTo>
                  <a:lnTo>
                    <a:pt x="43162" y="425926"/>
                  </a:lnTo>
                  <a:lnTo>
                    <a:pt x="41711" y="422485"/>
                  </a:lnTo>
                  <a:lnTo>
                    <a:pt x="42094" y="422485"/>
                  </a:lnTo>
                  <a:lnTo>
                    <a:pt x="39861" y="415293"/>
                  </a:lnTo>
                  <a:lnTo>
                    <a:pt x="39462" y="415293"/>
                  </a:lnTo>
                  <a:lnTo>
                    <a:pt x="38701" y="411557"/>
                  </a:lnTo>
                  <a:lnTo>
                    <a:pt x="39085" y="411557"/>
                  </a:lnTo>
                  <a:lnTo>
                    <a:pt x="37906" y="399867"/>
                  </a:lnTo>
                  <a:lnTo>
                    <a:pt x="38003" y="95596"/>
                  </a:lnTo>
                  <a:lnTo>
                    <a:pt x="39059" y="85816"/>
                  </a:lnTo>
                  <a:lnTo>
                    <a:pt x="38701" y="85816"/>
                  </a:lnTo>
                  <a:lnTo>
                    <a:pt x="39462" y="82080"/>
                  </a:lnTo>
                  <a:lnTo>
                    <a:pt x="39861" y="82080"/>
                  </a:lnTo>
                  <a:lnTo>
                    <a:pt x="42094" y="74888"/>
                  </a:lnTo>
                  <a:lnTo>
                    <a:pt x="41711" y="74888"/>
                  </a:lnTo>
                  <a:lnTo>
                    <a:pt x="43162" y="71448"/>
                  </a:lnTo>
                  <a:lnTo>
                    <a:pt x="43578" y="71448"/>
                  </a:lnTo>
                  <a:lnTo>
                    <a:pt x="47121" y="64922"/>
                  </a:lnTo>
                  <a:lnTo>
                    <a:pt x="46720" y="64922"/>
                  </a:lnTo>
                  <a:lnTo>
                    <a:pt x="48769" y="61885"/>
                  </a:lnTo>
                  <a:lnTo>
                    <a:pt x="49225" y="61885"/>
                  </a:lnTo>
                  <a:lnTo>
                    <a:pt x="53947" y="56163"/>
                  </a:lnTo>
                  <a:lnTo>
                    <a:pt x="53497" y="56163"/>
                  </a:lnTo>
                  <a:lnTo>
                    <a:pt x="56067" y="53592"/>
                  </a:lnTo>
                  <a:lnTo>
                    <a:pt x="56612" y="53592"/>
                  </a:lnTo>
                  <a:lnTo>
                    <a:pt x="62341" y="48865"/>
                  </a:lnTo>
                  <a:lnTo>
                    <a:pt x="61789" y="48865"/>
                  </a:lnTo>
                  <a:lnTo>
                    <a:pt x="64825" y="46816"/>
                  </a:lnTo>
                  <a:lnTo>
                    <a:pt x="65565" y="46816"/>
                  </a:lnTo>
                  <a:lnTo>
                    <a:pt x="72118" y="43258"/>
                  </a:lnTo>
                  <a:lnTo>
                    <a:pt x="71352" y="43258"/>
                  </a:lnTo>
                  <a:lnTo>
                    <a:pt x="74792" y="41807"/>
                  </a:lnTo>
                  <a:lnTo>
                    <a:pt x="76028" y="41807"/>
                  </a:lnTo>
                  <a:lnTo>
                    <a:pt x="83270" y="39559"/>
                  </a:lnTo>
                  <a:lnTo>
                    <a:pt x="81983" y="39559"/>
                  </a:lnTo>
                  <a:lnTo>
                    <a:pt x="85721" y="38798"/>
                  </a:lnTo>
                  <a:lnTo>
                    <a:pt x="89526" y="38798"/>
                  </a:lnTo>
                  <a:lnTo>
                    <a:pt x="97410" y="38003"/>
                  </a:lnTo>
                  <a:lnTo>
                    <a:pt x="2414941" y="38003"/>
                  </a:lnTo>
                  <a:lnTo>
                    <a:pt x="2407025" y="28408"/>
                  </a:lnTo>
                  <a:lnTo>
                    <a:pt x="2358835" y="2033"/>
                  </a:lnTo>
                  <a:lnTo>
                    <a:pt x="2357582" y="1777"/>
                  </a:lnTo>
                  <a:lnTo>
                    <a:pt x="2338978" y="0"/>
                  </a:lnTo>
                  <a:close/>
                </a:path>
                <a:path w="2434590" h="497839">
                  <a:moveTo>
                    <a:pt x="2350583" y="458008"/>
                  </a:moveTo>
                  <a:lnTo>
                    <a:pt x="2337066" y="459370"/>
                  </a:lnTo>
                  <a:lnTo>
                    <a:pt x="2414941" y="459370"/>
                  </a:lnTo>
                  <a:lnTo>
                    <a:pt x="2415597" y="458575"/>
                  </a:lnTo>
                  <a:lnTo>
                    <a:pt x="2348757" y="458575"/>
                  </a:lnTo>
                  <a:lnTo>
                    <a:pt x="2350583" y="458008"/>
                  </a:lnTo>
                  <a:close/>
                </a:path>
                <a:path w="2434590" h="497839">
                  <a:moveTo>
                    <a:pt x="81983" y="457815"/>
                  </a:moveTo>
                  <a:lnTo>
                    <a:pt x="85721" y="458575"/>
                  </a:lnTo>
                  <a:lnTo>
                    <a:pt x="83962" y="458029"/>
                  </a:lnTo>
                  <a:lnTo>
                    <a:pt x="81983" y="457815"/>
                  </a:lnTo>
                  <a:close/>
                </a:path>
                <a:path w="2434590" h="497839">
                  <a:moveTo>
                    <a:pt x="83962" y="458029"/>
                  </a:moveTo>
                  <a:lnTo>
                    <a:pt x="85721" y="458575"/>
                  </a:lnTo>
                  <a:lnTo>
                    <a:pt x="89018" y="458575"/>
                  </a:lnTo>
                  <a:lnTo>
                    <a:pt x="83962" y="458029"/>
                  </a:lnTo>
                  <a:close/>
                </a:path>
                <a:path w="2434590" h="497839">
                  <a:moveTo>
                    <a:pt x="2352493" y="457815"/>
                  </a:moveTo>
                  <a:lnTo>
                    <a:pt x="2350583" y="458008"/>
                  </a:lnTo>
                  <a:lnTo>
                    <a:pt x="2348757" y="458575"/>
                  </a:lnTo>
                  <a:lnTo>
                    <a:pt x="2352493" y="457815"/>
                  </a:lnTo>
                  <a:close/>
                </a:path>
                <a:path w="2434590" h="497839">
                  <a:moveTo>
                    <a:pt x="2416224" y="457815"/>
                  </a:moveTo>
                  <a:lnTo>
                    <a:pt x="2352493" y="457815"/>
                  </a:lnTo>
                  <a:lnTo>
                    <a:pt x="2348757" y="458575"/>
                  </a:lnTo>
                  <a:lnTo>
                    <a:pt x="2415597" y="458575"/>
                  </a:lnTo>
                  <a:lnTo>
                    <a:pt x="2416224" y="457815"/>
                  </a:lnTo>
                  <a:close/>
                </a:path>
                <a:path w="2434590" h="497839">
                  <a:moveTo>
                    <a:pt x="83274" y="457815"/>
                  </a:moveTo>
                  <a:lnTo>
                    <a:pt x="81983" y="457815"/>
                  </a:lnTo>
                  <a:lnTo>
                    <a:pt x="83962" y="458029"/>
                  </a:lnTo>
                  <a:lnTo>
                    <a:pt x="83274" y="457815"/>
                  </a:lnTo>
                  <a:close/>
                </a:path>
                <a:path w="2434590" h="497839">
                  <a:moveTo>
                    <a:pt x="2361336" y="454670"/>
                  </a:moveTo>
                  <a:lnTo>
                    <a:pt x="2350583" y="458008"/>
                  </a:lnTo>
                  <a:lnTo>
                    <a:pt x="2352493" y="457815"/>
                  </a:lnTo>
                  <a:lnTo>
                    <a:pt x="2416224" y="457815"/>
                  </a:lnTo>
                  <a:lnTo>
                    <a:pt x="2417923" y="455756"/>
                  </a:lnTo>
                  <a:lnTo>
                    <a:pt x="2418051" y="455566"/>
                  </a:lnTo>
                  <a:lnTo>
                    <a:pt x="2359685" y="455566"/>
                  </a:lnTo>
                  <a:lnTo>
                    <a:pt x="2361336" y="454670"/>
                  </a:lnTo>
                  <a:close/>
                </a:path>
                <a:path w="2434590" h="497839">
                  <a:moveTo>
                    <a:pt x="71352" y="454115"/>
                  </a:moveTo>
                  <a:lnTo>
                    <a:pt x="74792" y="455566"/>
                  </a:lnTo>
                  <a:lnTo>
                    <a:pt x="73141" y="454670"/>
                  </a:lnTo>
                  <a:lnTo>
                    <a:pt x="71352" y="454115"/>
                  </a:lnTo>
                  <a:close/>
                </a:path>
                <a:path w="2434590" h="497839">
                  <a:moveTo>
                    <a:pt x="73141" y="454670"/>
                  </a:moveTo>
                  <a:lnTo>
                    <a:pt x="74792" y="455566"/>
                  </a:lnTo>
                  <a:lnTo>
                    <a:pt x="76028" y="455566"/>
                  </a:lnTo>
                  <a:lnTo>
                    <a:pt x="73141" y="454670"/>
                  </a:lnTo>
                  <a:close/>
                </a:path>
                <a:path w="2434590" h="497839">
                  <a:moveTo>
                    <a:pt x="2363125" y="454115"/>
                  </a:moveTo>
                  <a:lnTo>
                    <a:pt x="2361336" y="454670"/>
                  </a:lnTo>
                  <a:lnTo>
                    <a:pt x="2359685" y="455566"/>
                  </a:lnTo>
                  <a:lnTo>
                    <a:pt x="2363125" y="454115"/>
                  </a:lnTo>
                  <a:close/>
                </a:path>
                <a:path w="2434590" h="497839">
                  <a:moveTo>
                    <a:pt x="2418949" y="454115"/>
                  </a:moveTo>
                  <a:lnTo>
                    <a:pt x="2363125" y="454115"/>
                  </a:lnTo>
                  <a:lnTo>
                    <a:pt x="2359685" y="455566"/>
                  </a:lnTo>
                  <a:lnTo>
                    <a:pt x="2418051" y="455566"/>
                  </a:lnTo>
                  <a:lnTo>
                    <a:pt x="2418647" y="454670"/>
                  </a:lnTo>
                  <a:lnTo>
                    <a:pt x="2418949" y="454115"/>
                  </a:lnTo>
                  <a:close/>
                </a:path>
                <a:path w="2434590" h="497839">
                  <a:moveTo>
                    <a:pt x="2371072" y="449385"/>
                  </a:moveTo>
                  <a:lnTo>
                    <a:pt x="2361336" y="454670"/>
                  </a:lnTo>
                  <a:lnTo>
                    <a:pt x="2363125" y="454115"/>
                  </a:lnTo>
                  <a:lnTo>
                    <a:pt x="2418949" y="454115"/>
                  </a:lnTo>
                  <a:lnTo>
                    <a:pt x="2420880" y="450557"/>
                  </a:lnTo>
                  <a:lnTo>
                    <a:pt x="2369652" y="450557"/>
                  </a:lnTo>
                  <a:lnTo>
                    <a:pt x="2371072" y="449385"/>
                  </a:lnTo>
                  <a:close/>
                </a:path>
                <a:path w="2434590" h="497839">
                  <a:moveTo>
                    <a:pt x="72118" y="454115"/>
                  </a:moveTo>
                  <a:lnTo>
                    <a:pt x="71352" y="454115"/>
                  </a:lnTo>
                  <a:lnTo>
                    <a:pt x="73141" y="454670"/>
                  </a:lnTo>
                  <a:lnTo>
                    <a:pt x="72118" y="454115"/>
                  </a:lnTo>
                  <a:close/>
                </a:path>
                <a:path w="2434590" h="497839">
                  <a:moveTo>
                    <a:pt x="61789" y="448509"/>
                  </a:moveTo>
                  <a:lnTo>
                    <a:pt x="64825" y="450557"/>
                  </a:lnTo>
                  <a:lnTo>
                    <a:pt x="63404" y="449385"/>
                  </a:lnTo>
                  <a:lnTo>
                    <a:pt x="61789" y="448509"/>
                  </a:lnTo>
                  <a:close/>
                </a:path>
                <a:path w="2434590" h="497839">
                  <a:moveTo>
                    <a:pt x="63407" y="449387"/>
                  </a:moveTo>
                  <a:lnTo>
                    <a:pt x="64825" y="450557"/>
                  </a:lnTo>
                  <a:lnTo>
                    <a:pt x="65563" y="450557"/>
                  </a:lnTo>
                  <a:lnTo>
                    <a:pt x="63407" y="449387"/>
                  </a:lnTo>
                  <a:close/>
                </a:path>
                <a:path w="2434590" h="497839">
                  <a:moveTo>
                    <a:pt x="2372687" y="448509"/>
                  </a:moveTo>
                  <a:lnTo>
                    <a:pt x="2371070" y="449387"/>
                  </a:lnTo>
                  <a:lnTo>
                    <a:pt x="2369652" y="450557"/>
                  </a:lnTo>
                  <a:lnTo>
                    <a:pt x="2372687" y="448509"/>
                  </a:lnTo>
                  <a:close/>
                </a:path>
                <a:path w="2434590" h="497839">
                  <a:moveTo>
                    <a:pt x="2421991" y="448509"/>
                  </a:moveTo>
                  <a:lnTo>
                    <a:pt x="2372687" y="448509"/>
                  </a:lnTo>
                  <a:lnTo>
                    <a:pt x="2369652" y="450557"/>
                  </a:lnTo>
                  <a:lnTo>
                    <a:pt x="2420880" y="450557"/>
                  </a:lnTo>
                  <a:lnTo>
                    <a:pt x="2421991" y="448509"/>
                  </a:lnTo>
                  <a:close/>
                </a:path>
                <a:path w="2434590" h="497839">
                  <a:moveTo>
                    <a:pt x="62343" y="448509"/>
                  </a:moveTo>
                  <a:lnTo>
                    <a:pt x="61789" y="448509"/>
                  </a:lnTo>
                  <a:lnTo>
                    <a:pt x="63407" y="449387"/>
                  </a:lnTo>
                  <a:lnTo>
                    <a:pt x="62343" y="448509"/>
                  </a:lnTo>
                  <a:close/>
                </a:path>
                <a:path w="2434590" h="497839">
                  <a:moveTo>
                    <a:pt x="2379571" y="442373"/>
                  </a:moveTo>
                  <a:lnTo>
                    <a:pt x="2371072" y="449385"/>
                  </a:lnTo>
                  <a:lnTo>
                    <a:pt x="2372687" y="448509"/>
                  </a:lnTo>
                  <a:lnTo>
                    <a:pt x="2421991" y="448509"/>
                  </a:lnTo>
                  <a:lnTo>
                    <a:pt x="2424558" y="443781"/>
                  </a:lnTo>
                  <a:lnTo>
                    <a:pt x="2378410" y="443781"/>
                  </a:lnTo>
                  <a:lnTo>
                    <a:pt x="2379571" y="442373"/>
                  </a:lnTo>
                  <a:close/>
                </a:path>
                <a:path w="2434590" h="497839">
                  <a:moveTo>
                    <a:pt x="53497" y="441210"/>
                  </a:moveTo>
                  <a:lnTo>
                    <a:pt x="56067" y="443781"/>
                  </a:lnTo>
                  <a:lnTo>
                    <a:pt x="54906" y="442373"/>
                  </a:lnTo>
                  <a:lnTo>
                    <a:pt x="53497" y="441210"/>
                  </a:lnTo>
                  <a:close/>
                </a:path>
                <a:path w="2434590" h="497839">
                  <a:moveTo>
                    <a:pt x="54906" y="442373"/>
                  </a:moveTo>
                  <a:lnTo>
                    <a:pt x="56067" y="443781"/>
                  </a:lnTo>
                  <a:lnTo>
                    <a:pt x="56612" y="443781"/>
                  </a:lnTo>
                  <a:lnTo>
                    <a:pt x="54906" y="442373"/>
                  </a:lnTo>
                  <a:close/>
                </a:path>
                <a:path w="2434590" h="497839">
                  <a:moveTo>
                    <a:pt x="2380980" y="441210"/>
                  </a:moveTo>
                  <a:lnTo>
                    <a:pt x="2379571" y="442373"/>
                  </a:lnTo>
                  <a:lnTo>
                    <a:pt x="2378410" y="443781"/>
                  </a:lnTo>
                  <a:lnTo>
                    <a:pt x="2380980" y="441210"/>
                  </a:lnTo>
                  <a:close/>
                </a:path>
                <a:path w="2434590" h="497839">
                  <a:moveTo>
                    <a:pt x="2425953" y="441210"/>
                  </a:moveTo>
                  <a:lnTo>
                    <a:pt x="2380980" y="441210"/>
                  </a:lnTo>
                  <a:lnTo>
                    <a:pt x="2378410" y="443781"/>
                  </a:lnTo>
                  <a:lnTo>
                    <a:pt x="2424558" y="443781"/>
                  </a:lnTo>
                  <a:lnTo>
                    <a:pt x="2425953" y="441210"/>
                  </a:lnTo>
                  <a:close/>
                </a:path>
                <a:path w="2434590" h="497839">
                  <a:moveTo>
                    <a:pt x="53947" y="441210"/>
                  </a:moveTo>
                  <a:lnTo>
                    <a:pt x="53497" y="441210"/>
                  </a:lnTo>
                  <a:lnTo>
                    <a:pt x="54906" y="442373"/>
                  </a:lnTo>
                  <a:lnTo>
                    <a:pt x="53947" y="441210"/>
                  </a:lnTo>
                  <a:close/>
                </a:path>
                <a:path w="2434590" h="497839">
                  <a:moveTo>
                    <a:pt x="2386587" y="433869"/>
                  </a:moveTo>
                  <a:lnTo>
                    <a:pt x="2379571" y="442373"/>
                  </a:lnTo>
                  <a:lnTo>
                    <a:pt x="2380980" y="441210"/>
                  </a:lnTo>
                  <a:lnTo>
                    <a:pt x="2425953" y="441210"/>
                  </a:lnTo>
                  <a:lnTo>
                    <a:pt x="2426847" y="439563"/>
                  </a:lnTo>
                  <a:lnTo>
                    <a:pt x="2427333" y="438411"/>
                  </a:lnTo>
                  <a:lnTo>
                    <a:pt x="2428240" y="435488"/>
                  </a:lnTo>
                  <a:lnTo>
                    <a:pt x="2385708" y="435488"/>
                  </a:lnTo>
                  <a:lnTo>
                    <a:pt x="2386587" y="433869"/>
                  </a:lnTo>
                  <a:close/>
                </a:path>
                <a:path w="2434590" h="497839">
                  <a:moveTo>
                    <a:pt x="46720" y="432451"/>
                  </a:moveTo>
                  <a:lnTo>
                    <a:pt x="48769" y="435488"/>
                  </a:lnTo>
                  <a:lnTo>
                    <a:pt x="47890" y="433869"/>
                  </a:lnTo>
                  <a:lnTo>
                    <a:pt x="46720" y="432451"/>
                  </a:lnTo>
                  <a:close/>
                </a:path>
                <a:path w="2434590" h="497839">
                  <a:moveTo>
                    <a:pt x="47890" y="433869"/>
                  </a:moveTo>
                  <a:lnTo>
                    <a:pt x="48769" y="435488"/>
                  </a:lnTo>
                  <a:lnTo>
                    <a:pt x="49225" y="435488"/>
                  </a:lnTo>
                  <a:lnTo>
                    <a:pt x="47890" y="433869"/>
                  </a:lnTo>
                  <a:close/>
                </a:path>
                <a:path w="2434590" h="497839">
                  <a:moveTo>
                    <a:pt x="2387757" y="432451"/>
                  </a:moveTo>
                  <a:lnTo>
                    <a:pt x="2386587" y="433869"/>
                  </a:lnTo>
                  <a:lnTo>
                    <a:pt x="2385708" y="435488"/>
                  </a:lnTo>
                  <a:lnTo>
                    <a:pt x="2387757" y="432451"/>
                  </a:lnTo>
                  <a:close/>
                </a:path>
                <a:path w="2434590" h="497839">
                  <a:moveTo>
                    <a:pt x="2429183" y="432451"/>
                  </a:moveTo>
                  <a:lnTo>
                    <a:pt x="2387757" y="432451"/>
                  </a:lnTo>
                  <a:lnTo>
                    <a:pt x="2385708" y="435488"/>
                  </a:lnTo>
                  <a:lnTo>
                    <a:pt x="2428240" y="435488"/>
                  </a:lnTo>
                  <a:lnTo>
                    <a:pt x="2429183" y="432451"/>
                  </a:lnTo>
                  <a:close/>
                </a:path>
                <a:path w="2434590" h="497839">
                  <a:moveTo>
                    <a:pt x="47121" y="432451"/>
                  </a:moveTo>
                  <a:lnTo>
                    <a:pt x="46720" y="432451"/>
                  </a:lnTo>
                  <a:lnTo>
                    <a:pt x="47890" y="433869"/>
                  </a:lnTo>
                  <a:lnTo>
                    <a:pt x="47121" y="432451"/>
                  </a:lnTo>
                  <a:close/>
                </a:path>
                <a:path w="2434590" h="497839">
                  <a:moveTo>
                    <a:pt x="2391873" y="424131"/>
                  </a:moveTo>
                  <a:lnTo>
                    <a:pt x="2386587" y="433869"/>
                  </a:lnTo>
                  <a:lnTo>
                    <a:pt x="2387757" y="432451"/>
                  </a:lnTo>
                  <a:lnTo>
                    <a:pt x="2429183" y="432451"/>
                  </a:lnTo>
                  <a:lnTo>
                    <a:pt x="2431208" y="425926"/>
                  </a:lnTo>
                  <a:lnTo>
                    <a:pt x="2391316" y="425926"/>
                  </a:lnTo>
                  <a:lnTo>
                    <a:pt x="2391873" y="424131"/>
                  </a:lnTo>
                  <a:close/>
                </a:path>
                <a:path w="2434590" h="497839">
                  <a:moveTo>
                    <a:pt x="41711" y="422485"/>
                  </a:moveTo>
                  <a:lnTo>
                    <a:pt x="43162" y="425926"/>
                  </a:lnTo>
                  <a:lnTo>
                    <a:pt x="42605" y="424131"/>
                  </a:lnTo>
                  <a:lnTo>
                    <a:pt x="41711" y="422485"/>
                  </a:lnTo>
                  <a:close/>
                </a:path>
                <a:path w="2434590" h="497839">
                  <a:moveTo>
                    <a:pt x="42605" y="424131"/>
                  </a:moveTo>
                  <a:lnTo>
                    <a:pt x="43162" y="425926"/>
                  </a:lnTo>
                  <a:lnTo>
                    <a:pt x="43579" y="425926"/>
                  </a:lnTo>
                  <a:lnTo>
                    <a:pt x="42605" y="424131"/>
                  </a:lnTo>
                  <a:close/>
                </a:path>
                <a:path w="2434590" h="497839">
                  <a:moveTo>
                    <a:pt x="2392766" y="422485"/>
                  </a:moveTo>
                  <a:lnTo>
                    <a:pt x="2391873" y="424131"/>
                  </a:lnTo>
                  <a:lnTo>
                    <a:pt x="2391316" y="425926"/>
                  </a:lnTo>
                  <a:lnTo>
                    <a:pt x="2392766" y="422485"/>
                  </a:lnTo>
                  <a:close/>
                </a:path>
                <a:path w="2434590" h="497839">
                  <a:moveTo>
                    <a:pt x="2432276" y="422485"/>
                  </a:moveTo>
                  <a:lnTo>
                    <a:pt x="2392766" y="422485"/>
                  </a:lnTo>
                  <a:lnTo>
                    <a:pt x="2391316" y="425926"/>
                  </a:lnTo>
                  <a:lnTo>
                    <a:pt x="2431208" y="425926"/>
                  </a:lnTo>
                  <a:lnTo>
                    <a:pt x="2432276" y="422485"/>
                  </a:lnTo>
                  <a:close/>
                </a:path>
                <a:path w="2434590" h="497839">
                  <a:moveTo>
                    <a:pt x="42094" y="422485"/>
                  </a:moveTo>
                  <a:lnTo>
                    <a:pt x="41711" y="422485"/>
                  </a:lnTo>
                  <a:lnTo>
                    <a:pt x="42605" y="424131"/>
                  </a:lnTo>
                  <a:lnTo>
                    <a:pt x="42094" y="422485"/>
                  </a:lnTo>
                  <a:close/>
                </a:path>
                <a:path w="2434590" h="497839">
                  <a:moveTo>
                    <a:pt x="2395228" y="413322"/>
                  </a:moveTo>
                  <a:lnTo>
                    <a:pt x="2391873" y="424131"/>
                  </a:lnTo>
                  <a:lnTo>
                    <a:pt x="2392766" y="422485"/>
                  </a:lnTo>
                  <a:lnTo>
                    <a:pt x="2432276" y="422485"/>
                  </a:lnTo>
                  <a:lnTo>
                    <a:pt x="2432540" y="421634"/>
                  </a:lnTo>
                  <a:lnTo>
                    <a:pt x="2432795" y="420382"/>
                  </a:lnTo>
                  <a:lnTo>
                    <a:pt x="2433282" y="415293"/>
                  </a:lnTo>
                  <a:lnTo>
                    <a:pt x="2395015" y="415293"/>
                  </a:lnTo>
                  <a:lnTo>
                    <a:pt x="2395228" y="413322"/>
                  </a:lnTo>
                  <a:close/>
                </a:path>
                <a:path w="2434590" h="497839">
                  <a:moveTo>
                    <a:pt x="38701" y="411557"/>
                  </a:moveTo>
                  <a:lnTo>
                    <a:pt x="39462" y="415293"/>
                  </a:lnTo>
                  <a:lnTo>
                    <a:pt x="39270" y="413389"/>
                  </a:lnTo>
                  <a:lnTo>
                    <a:pt x="38701" y="411557"/>
                  </a:lnTo>
                  <a:close/>
                </a:path>
                <a:path w="2434590" h="497839">
                  <a:moveTo>
                    <a:pt x="39270" y="413389"/>
                  </a:moveTo>
                  <a:lnTo>
                    <a:pt x="39462" y="415293"/>
                  </a:lnTo>
                  <a:lnTo>
                    <a:pt x="39861" y="415293"/>
                  </a:lnTo>
                  <a:lnTo>
                    <a:pt x="39270" y="413389"/>
                  </a:lnTo>
                  <a:close/>
                </a:path>
                <a:path w="2434590" h="497839">
                  <a:moveTo>
                    <a:pt x="2395776" y="411557"/>
                  </a:moveTo>
                  <a:lnTo>
                    <a:pt x="2395221" y="413389"/>
                  </a:lnTo>
                  <a:lnTo>
                    <a:pt x="2395015" y="415293"/>
                  </a:lnTo>
                  <a:lnTo>
                    <a:pt x="2395776" y="411557"/>
                  </a:lnTo>
                  <a:close/>
                </a:path>
                <a:path w="2434590" h="497839">
                  <a:moveTo>
                    <a:pt x="2433639" y="411557"/>
                  </a:moveTo>
                  <a:lnTo>
                    <a:pt x="2395776" y="411557"/>
                  </a:lnTo>
                  <a:lnTo>
                    <a:pt x="2395015" y="415293"/>
                  </a:lnTo>
                  <a:lnTo>
                    <a:pt x="2433282" y="415293"/>
                  </a:lnTo>
                  <a:lnTo>
                    <a:pt x="2433639" y="411557"/>
                  </a:lnTo>
                  <a:close/>
                </a:path>
                <a:path w="2434590" h="497839">
                  <a:moveTo>
                    <a:pt x="39085" y="411557"/>
                  </a:moveTo>
                  <a:lnTo>
                    <a:pt x="38701" y="411557"/>
                  </a:lnTo>
                  <a:lnTo>
                    <a:pt x="39270" y="413389"/>
                  </a:lnTo>
                  <a:lnTo>
                    <a:pt x="39085" y="411557"/>
                  </a:lnTo>
                  <a:close/>
                </a:path>
                <a:path w="2434590" h="497839">
                  <a:moveTo>
                    <a:pt x="2395207" y="83983"/>
                  </a:moveTo>
                  <a:lnTo>
                    <a:pt x="2396377" y="95596"/>
                  </a:lnTo>
                  <a:lnTo>
                    <a:pt x="2396474" y="401777"/>
                  </a:lnTo>
                  <a:lnTo>
                    <a:pt x="2395228" y="413322"/>
                  </a:lnTo>
                  <a:lnTo>
                    <a:pt x="2395776" y="411557"/>
                  </a:lnTo>
                  <a:lnTo>
                    <a:pt x="2433639" y="411557"/>
                  </a:lnTo>
                  <a:lnTo>
                    <a:pt x="2434574" y="401777"/>
                  </a:lnTo>
                  <a:lnTo>
                    <a:pt x="2434478" y="93685"/>
                  </a:lnTo>
                  <a:lnTo>
                    <a:pt x="2433685" y="85816"/>
                  </a:lnTo>
                  <a:lnTo>
                    <a:pt x="2395776" y="85816"/>
                  </a:lnTo>
                  <a:lnTo>
                    <a:pt x="2395207" y="83983"/>
                  </a:lnTo>
                  <a:close/>
                </a:path>
                <a:path w="2434590" h="497839">
                  <a:moveTo>
                    <a:pt x="39462" y="82080"/>
                  </a:moveTo>
                  <a:lnTo>
                    <a:pt x="38701" y="85816"/>
                  </a:lnTo>
                  <a:lnTo>
                    <a:pt x="39257" y="83983"/>
                  </a:lnTo>
                  <a:lnTo>
                    <a:pt x="39462" y="82080"/>
                  </a:lnTo>
                  <a:close/>
                </a:path>
                <a:path w="2434590" h="497839">
                  <a:moveTo>
                    <a:pt x="39249" y="84051"/>
                  </a:moveTo>
                  <a:lnTo>
                    <a:pt x="38701" y="85816"/>
                  </a:lnTo>
                  <a:lnTo>
                    <a:pt x="39059" y="85816"/>
                  </a:lnTo>
                  <a:lnTo>
                    <a:pt x="39249" y="84051"/>
                  </a:lnTo>
                  <a:close/>
                </a:path>
                <a:path w="2434590" h="497839">
                  <a:moveTo>
                    <a:pt x="2395015" y="82080"/>
                  </a:moveTo>
                  <a:lnTo>
                    <a:pt x="2395207" y="83983"/>
                  </a:lnTo>
                  <a:lnTo>
                    <a:pt x="2395776" y="85816"/>
                  </a:lnTo>
                  <a:lnTo>
                    <a:pt x="2395015" y="82080"/>
                  </a:lnTo>
                  <a:close/>
                </a:path>
                <a:path w="2434590" h="497839">
                  <a:moveTo>
                    <a:pt x="2433308" y="82080"/>
                  </a:moveTo>
                  <a:lnTo>
                    <a:pt x="2395015" y="82080"/>
                  </a:lnTo>
                  <a:lnTo>
                    <a:pt x="2395776" y="85816"/>
                  </a:lnTo>
                  <a:lnTo>
                    <a:pt x="2433685" y="85816"/>
                  </a:lnTo>
                  <a:lnTo>
                    <a:pt x="2433308" y="82080"/>
                  </a:lnTo>
                  <a:close/>
                </a:path>
                <a:path w="2434590" h="497839">
                  <a:moveTo>
                    <a:pt x="39861" y="82080"/>
                  </a:moveTo>
                  <a:lnTo>
                    <a:pt x="39462" y="82080"/>
                  </a:lnTo>
                  <a:lnTo>
                    <a:pt x="39249" y="84051"/>
                  </a:lnTo>
                  <a:lnTo>
                    <a:pt x="39861" y="82080"/>
                  </a:lnTo>
                  <a:close/>
                </a:path>
                <a:path w="2434590" h="497839">
                  <a:moveTo>
                    <a:pt x="2391872" y="73240"/>
                  </a:moveTo>
                  <a:lnTo>
                    <a:pt x="2395207" y="83983"/>
                  </a:lnTo>
                  <a:lnTo>
                    <a:pt x="2395015" y="82080"/>
                  </a:lnTo>
                  <a:lnTo>
                    <a:pt x="2433308" y="82080"/>
                  </a:lnTo>
                  <a:lnTo>
                    <a:pt x="2432795" y="76991"/>
                  </a:lnTo>
                  <a:lnTo>
                    <a:pt x="2432540" y="75737"/>
                  </a:lnTo>
                  <a:lnTo>
                    <a:pt x="2432276" y="74888"/>
                  </a:lnTo>
                  <a:lnTo>
                    <a:pt x="2392766" y="74888"/>
                  </a:lnTo>
                  <a:lnTo>
                    <a:pt x="2391872" y="73240"/>
                  </a:lnTo>
                  <a:close/>
                </a:path>
                <a:path w="2434590" h="497839">
                  <a:moveTo>
                    <a:pt x="43162" y="71448"/>
                  </a:moveTo>
                  <a:lnTo>
                    <a:pt x="41711" y="74888"/>
                  </a:lnTo>
                  <a:lnTo>
                    <a:pt x="42605" y="73240"/>
                  </a:lnTo>
                  <a:lnTo>
                    <a:pt x="43162" y="71448"/>
                  </a:lnTo>
                  <a:close/>
                </a:path>
                <a:path w="2434590" h="497839">
                  <a:moveTo>
                    <a:pt x="42605" y="73240"/>
                  </a:moveTo>
                  <a:lnTo>
                    <a:pt x="41711" y="74888"/>
                  </a:lnTo>
                  <a:lnTo>
                    <a:pt x="42094" y="74888"/>
                  </a:lnTo>
                  <a:lnTo>
                    <a:pt x="42605" y="73240"/>
                  </a:lnTo>
                  <a:close/>
                </a:path>
                <a:path w="2434590" h="497839">
                  <a:moveTo>
                    <a:pt x="2391316" y="71448"/>
                  </a:moveTo>
                  <a:lnTo>
                    <a:pt x="2391872" y="73240"/>
                  </a:lnTo>
                  <a:lnTo>
                    <a:pt x="2392766" y="74888"/>
                  </a:lnTo>
                  <a:lnTo>
                    <a:pt x="2391316" y="71448"/>
                  </a:lnTo>
                  <a:close/>
                </a:path>
                <a:path w="2434590" h="497839">
                  <a:moveTo>
                    <a:pt x="2431209" y="71448"/>
                  </a:moveTo>
                  <a:lnTo>
                    <a:pt x="2391316" y="71448"/>
                  </a:lnTo>
                  <a:lnTo>
                    <a:pt x="2392766" y="74888"/>
                  </a:lnTo>
                  <a:lnTo>
                    <a:pt x="2432276" y="74888"/>
                  </a:lnTo>
                  <a:lnTo>
                    <a:pt x="2431209" y="71448"/>
                  </a:lnTo>
                  <a:close/>
                </a:path>
                <a:path w="2434590" h="497839">
                  <a:moveTo>
                    <a:pt x="43578" y="71448"/>
                  </a:moveTo>
                  <a:lnTo>
                    <a:pt x="43162" y="71448"/>
                  </a:lnTo>
                  <a:lnTo>
                    <a:pt x="42605" y="73240"/>
                  </a:lnTo>
                  <a:lnTo>
                    <a:pt x="43578" y="71448"/>
                  </a:lnTo>
                  <a:close/>
                </a:path>
                <a:path w="2434590" h="497839">
                  <a:moveTo>
                    <a:pt x="2386587" y="63504"/>
                  </a:moveTo>
                  <a:lnTo>
                    <a:pt x="2391872" y="73240"/>
                  </a:lnTo>
                  <a:lnTo>
                    <a:pt x="2391316" y="71448"/>
                  </a:lnTo>
                  <a:lnTo>
                    <a:pt x="2431209" y="71448"/>
                  </a:lnTo>
                  <a:lnTo>
                    <a:pt x="2429183" y="64922"/>
                  </a:lnTo>
                  <a:lnTo>
                    <a:pt x="2387757" y="64922"/>
                  </a:lnTo>
                  <a:lnTo>
                    <a:pt x="2386587" y="63504"/>
                  </a:lnTo>
                  <a:close/>
                </a:path>
                <a:path w="2434590" h="497839">
                  <a:moveTo>
                    <a:pt x="48769" y="61885"/>
                  </a:moveTo>
                  <a:lnTo>
                    <a:pt x="46720" y="64922"/>
                  </a:lnTo>
                  <a:lnTo>
                    <a:pt x="47890" y="63504"/>
                  </a:lnTo>
                  <a:lnTo>
                    <a:pt x="48769" y="61885"/>
                  </a:lnTo>
                  <a:close/>
                </a:path>
                <a:path w="2434590" h="497839">
                  <a:moveTo>
                    <a:pt x="47890" y="63504"/>
                  </a:moveTo>
                  <a:lnTo>
                    <a:pt x="46720" y="64922"/>
                  </a:lnTo>
                  <a:lnTo>
                    <a:pt x="47121" y="64922"/>
                  </a:lnTo>
                  <a:lnTo>
                    <a:pt x="47890" y="63504"/>
                  </a:lnTo>
                  <a:close/>
                </a:path>
                <a:path w="2434590" h="497839">
                  <a:moveTo>
                    <a:pt x="2385708" y="61885"/>
                  </a:moveTo>
                  <a:lnTo>
                    <a:pt x="2386587" y="63504"/>
                  </a:lnTo>
                  <a:lnTo>
                    <a:pt x="2387757" y="64922"/>
                  </a:lnTo>
                  <a:lnTo>
                    <a:pt x="2385708" y="61885"/>
                  </a:lnTo>
                  <a:close/>
                </a:path>
                <a:path w="2434590" h="497839">
                  <a:moveTo>
                    <a:pt x="2428240" y="61885"/>
                  </a:moveTo>
                  <a:lnTo>
                    <a:pt x="2385708" y="61885"/>
                  </a:lnTo>
                  <a:lnTo>
                    <a:pt x="2387757" y="64922"/>
                  </a:lnTo>
                  <a:lnTo>
                    <a:pt x="2429183" y="64922"/>
                  </a:lnTo>
                  <a:lnTo>
                    <a:pt x="2428240" y="61885"/>
                  </a:lnTo>
                  <a:close/>
                </a:path>
                <a:path w="2434590" h="497839">
                  <a:moveTo>
                    <a:pt x="49225" y="61885"/>
                  </a:moveTo>
                  <a:lnTo>
                    <a:pt x="48769" y="61885"/>
                  </a:lnTo>
                  <a:lnTo>
                    <a:pt x="47890" y="63504"/>
                  </a:lnTo>
                  <a:lnTo>
                    <a:pt x="49225" y="61885"/>
                  </a:lnTo>
                  <a:close/>
                </a:path>
                <a:path w="2434590" h="497839">
                  <a:moveTo>
                    <a:pt x="2379572" y="55001"/>
                  </a:moveTo>
                  <a:lnTo>
                    <a:pt x="2386587" y="63504"/>
                  </a:lnTo>
                  <a:lnTo>
                    <a:pt x="2385708" y="61885"/>
                  </a:lnTo>
                  <a:lnTo>
                    <a:pt x="2428240" y="61885"/>
                  </a:lnTo>
                  <a:lnTo>
                    <a:pt x="2427333" y="58962"/>
                  </a:lnTo>
                  <a:lnTo>
                    <a:pt x="2426846" y="57809"/>
                  </a:lnTo>
                  <a:lnTo>
                    <a:pt x="2425953" y="56163"/>
                  </a:lnTo>
                  <a:lnTo>
                    <a:pt x="2380980" y="56163"/>
                  </a:lnTo>
                  <a:lnTo>
                    <a:pt x="2379572" y="55001"/>
                  </a:lnTo>
                  <a:close/>
                </a:path>
                <a:path w="2434590" h="497839">
                  <a:moveTo>
                    <a:pt x="56067" y="53592"/>
                  </a:moveTo>
                  <a:lnTo>
                    <a:pt x="53497" y="56163"/>
                  </a:lnTo>
                  <a:lnTo>
                    <a:pt x="54906" y="55000"/>
                  </a:lnTo>
                  <a:lnTo>
                    <a:pt x="56067" y="53592"/>
                  </a:lnTo>
                  <a:close/>
                </a:path>
                <a:path w="2434590" h="497839">
                  <a:moveTo>
                    <a:pt x="54906" y="55000"/>
                  </a:moveTo>
                  <a:lnTo>
                    <a:pt x="53497" y="56163"/>
                  </a:lnTo>
                  <a:lnTo>
                    <a:pt x="53947" y="56163"/>
                  </a:lnTo>
                  <a:lnTo>
                    <a:pt x="54906" y="55000"/>
                  </a:lnTo>
                  <a:close/>
                </a:path>
                <a:path w="2434590" h="497839">
                  <a:moveTo>
                    <a:pt x="2378410" y="53592"/>
                  </a:moveTo>
                  <a:lnTo>
                    <a:pt x="2379572" y="55001"/>
                  </a:lnTo>
                  <a:lnTo>
                    <a:pt x="2380980" y="56163"/>
                  </a:lnTo>
                  <a:lnTo>
                    <a:pt x="2378410" y="53592"/>
                  </a:lnTo>
                  <a:close/>
                </a:path>
                <a:path w="2434590" h="497839">
                  <a:moveTo>
                    <a:pt x="2424558" y="53592"/>
                  </a:moveTo>
                  <a:lnTo>
                    <a:pt x="2378410" y="53592"/>
                  </a:lnTo>
                  <a:lnTo>
                    <a:pt x="2380980" y="56163"/>
                  </a:lnTo>
                  <a:lnTo>
                    <a:pt x="2425953" y="56163"/>
                  </a:lnTo>
                  <a:lnTo>
                    <a:pt x="2424558" y="53592"/>
                  </a:lnTo>
                  <a:close/>
                </a:path>
                <a:path w="2434590" h="497839">
                  <a:moveTo>
                    <a:pt x="2371072" y="47989"/>
                  </a:moveTo>
                  <a:lnTo>
                    <a:pt x="2379572" y="55001"/>
                  </a:lnTo>
                  <a:lnTo>
                    <a:pt x="2378410" y="53592"/>
                  </a:lnTo>
                  <a:lnTo>
                    <a:pt x="2424558" y="53592"/>
                  </a:lnTo>
                  <a:lnTo>
                    <a:pt x="2421992" y="48865"/>
                  </a:lnTo>
                  <a:lnTo>
                    <a:pt x="2372687" y="48865"/>
                  </a:lnTo>
                  <a:lnTo>
                    <a:pt x="2371072" y="47989"/>
                  </a:lnTo>
                  <a:close/>
                </a:path>
                <a:path w="2434590" h="497839">
                  <a:moveTo>
                    <a:pt x="56612" y="53592"/>
                  </a:moveTo>
                  <a:lnTo>
                    <a:pt x="56067" y="53592"/>
                  </a:lnTo>
                  <a:lnTo>
                    <a:pt x="54906" y="55000"/>
                  </a:lnTo>
                  <a:lnTo>
                    <a:pt x="56612" y="53592"/>
                  </a:lnTo>
                  <a:close/>
                </a:path>
                <a:path w="2434590" h="497839">
                  <a:moveTo>
                    <a:pt x="64825" y="46816"/>
                  </a:moveTo>
                  <a:lnTo>
                    <a:pt x="61789" y="48865"/>
                  </a:lnTo>
                  <a:lnTo>
                    <a:pt x="63404" y="47989"/>
                  </a:lnTo>
                  <a:lnTo>
                    <a:pt x="64825" y="46816"/>
                  </a:lnTo>
                  <a:close/>
                </a:path>
                <a:path w="2434590" h="497839">
                  <a:moveTo>
                    <a:pt x="63403" y="47989"/>
                  </a:moveTo>
                  <a:lnTo>
                    <a:pt x="61789" y="48865"/>
                  </a:lnTo>
                  <a:lnTo>
                    <a:pt x="62341" y="48865"/>
                  </a:lnTo>
                  <a:lnTo>
                    <a:pt x="63403" y="47989"/>
                  </a:lnTo>
                  <a:close/>
                </a:path>
                <a:path w="2434590" h="497839">
                  <a:moveTo>
                    <a:pt x="2369652" y="46817"/>
                  </a:moveTo>
                  <a:lnTo>
                    <a:pt x="2371073" y="47989"/>
                  </a:lnTo>
                  <a:lnTo>
                    <a:pt x="2372687" y="48865"/>
                  </a:lnTo>
                  <a:lnTo>
                    <a:pt x="2369652" y="46817"/>
                  </a:lnTo>
                  <a:close/>
                </a:path>
                <a:path w="2434590" h="497839">
                  <a:moveTo>
                    <a:pt x="2420880" y="46817"/>
                  </a:moveTo>
                  <a:lnTo>
                    <a:pt x="2369652" y="46817"/>
                  </a:lnTo>
                  <a:lnTo>
                    <a:pt x="2372687" y="48865"/>
                  </a:lnTo>
                  <a:lnTo>
                    <a:pt x="2421992" y="48865"/>
                  </a:lnTo>
                  <a:lnTo>
                    <a:pt x="2420880" y="46817"/>
                  </a:lnTo>
                  <a:close/>
                </a:path>
                <a:path w="2434590" h="497839">
                  <a:moveTo>
                    <a:pt x="65565" y="46816"/>
                  </a:moveTo>
                  <a:lnTo>
                    <a:pt x="64824" y="46817"/>
                  </a:lnTo>
                  <a:lnTo>
                    <a:pt x="63403" y="47989"/>
                  </a:lnTo>
                  <a:lnTo>
                    <a:pt x="65565" y="46816"/>
                  </a:lnTo>
                  <a:close/>
                </a:path>
                <a:path w="2434590" h="497839">
                  <a:moveTo>
                    <a:pt x="2361335" y="42703"/>
                  </a:moveTo>
                  <a:lnTo>
                    <a:pt x="2371072" y="47989"/>
                  </a:lnTo>
                  <a:lnTo>
                    <a:pt x="2369652" y="46817"/>
                  </a:lnTo>
                  <a:lnTo>
                    <a:pt x="2420880" y="46817"/>
                  </a:lnTo>
                  <a:lnTo>
                    <a:pt x="2418949" y="43258"/>
                  </a:lnTo>
                  <a:lnTo>
                    <a:pt x="2363125" y="43258"/>
                  </a:lnTo>
                  <a:lnTo>
                    <a:pt x="2361335" y="42703"/>
                  </a:lnTo>
                  <a:close/>
                </a:path>
                <a:path w="2434590" h="497839">
                  <a:moveTo>
                    <a:pt x="74792" y="41807"/>
                  </a:moveTo>
                  <a:lnTo>
                    <a:pt x="71352" y="43258"/>
                  </a:lnTo>
                  <a:lnTo>
                    <a:pt x="73142" y="42703"/>
                  </a:lnTo>
                  <a:lnTo>
                    <a:pt x="74792" y="41807"/>
                  </a:lnTo>
                  <a:close/>
                </a:path>
                <a:path w="2434590" h="497839">
                  <a:moveTo>
                    <a:pt x="73142" y="42703"/>
                  </a:moveTo>
                  <a:lnTo>
                    <a:pt x="71352" y="43258"/>
                  </a:lnTo>
                  <a:lnTo>
                    <a:pt x="72118" y="43258"/>
                  </a:lnTo>
                  <a:lnTo>
                    <a:pt x="73142" y="42703"/>
                  </a:lnTo>
                  <a:close/>
                </a:path>
                <a:path w="2434590" h="497839">
                  <a:moveTo>
                    <a:pt x="2359685" y="41807"/>
                  </a:moveTo>
                  <a:lnTo>
                    <a:pt x="2361336" y="42703"/>
                  </a:lnTo>
                  <a:lnTo>
                    <a:pt x="2363125" y="43258"/>
                  </a:lnTo>
                  <a:lnTo>
                    <a:pt x="2359685" y="41807"/>
                  </a:lnTo>
                  <a:close/>
                </a:path>
                <a:path w="2434590" h="497839">
                  <a:moveTo>
                    <a:pt x="2418051" y="41807"/>
                  </a:moveTo>
                  <a:lnTo>
                    <a:pt x="2359685" y="41807"/>
                  </a:lnTo>
                  <a:lnTo>
                    <a:pt x="2363125" y="43258"/>
                  </a:lnTo>
                  <a:lnTo>
                    <a:pt x="2418949" y="43258"/>
                  </a:lnTo>
                  <a:lnTo>
                    <a:pt x="2418610" y="42635"/>
                  </a:lnTo>
                  <a:lnTo>
                    <a:pt x="2418051" y="41807"/>
                  </a:lnTo>
                  <a:close/>
                </a:path>
                <a:path w="2434590" h="497839">
                  <a:moveTo>
                    <a:pt x="76028" y="41807"/>
                  </a:moveTo>
                  <a:lnTo>
                    <a:pt x="74792" y="41807"/>
                  </a:lnTo>
                  <a:lnTo>
                    <a:pt x="73142" y="42703"/>
                  </a:lnTo>
                  <a:lnTo>
                    <a:pt x="76028" y="41807"/>
                  </a:lnTo>
                  <a:close/>
                </a:path>
                <a:path w="2434590" h="497839">
                  <a:moveTo>
                    <a:pt x="2350522" y="39346"/>
                  </a:moveTo>
                  <a:lnTo>
                    <a:pt x="2361335" y="42703"/>
                  </a:lnTo>
                  <a:lnTo>
                    <a:pt x="2359685" y="41807"/>
                  </a:lnTo>
                  <a:lnTo>
                    <a:pt x="2418051" y="41807"/>
                  </a:lnTo>
                  <a:lnTo>
                    <a:pt x="2417924" y="41617"/>
                  </a:lnTo>
                  <a:lnTo>
                    <a:pt x="2416225" y="39559"/>
                  </a:lnTo>
                  <a:lnTo>
                    <a:pt x="2352493" y="39559"/>
                  </a:lnTo>
                  <a:lnTo>
                    <a:pt x="2350522" y="39346"/>
                  </a:lnTo>
                  <a:close/>
                </a:path>
                <a:path w="2434590" h="497839">
                  <a:moveTo>
                    <a:pt x="85721" y="38798"/>
                  </a:moveTo>
                  <a:lnTo>
                    <a:pt x="81983" y="39559"/>
                  </a:lnTo>
                  <a:lnTo>
                    <a:pt x="83889" y="39366"/>
                  </a:lnTo>
                  <a:lnTo>
                    <a:pt x="85721" y="38798"/>
                  </a:lnTo>
                  <a:close/>
                </a:path>
                <a:path w="2434590" h="497839">
                  <a:moveTo>
                    <a:pt x="83889" y="39366"/>
                  </a:moveTo>
                  <a:lnTo>
                    <a:pt x="81983" y="39559"/>
                  </a:lnTo>
                  <a:lnTo>
                    <a:pt x="83270" y="39559"/>
                  </a:lnTo>
                  <a:lnTo>
                    <a:pt x="83889" y="39366"/>
                  </a:lnTo>
                  <a:close/>
                </a:path>
                <a:path w="2434590" h="497839">
                  <a:moveTo>
                    <a:pt x="2348757" y="38798"/>
                  </a:moveTo>
                  <a:lnTo>
                    <a:pt x="2350522" y="39346"/>
                  </a:lnTo>
                  <a:lnTo>
                    <a:pt x="2352493" y="39559"/>
                  </a:lnTo>
                  <a:lnTo>
                    <a:pt x="2348757" y="38798"/>
                  </a:lnTo>
                  <a:close/>
                </a:path>
                <a:path w="2434590" h="497839">
                  <a:moveTo>
                    <a:pt x="2415597" y="38798"/>
                  </a:moveTo>
                  <a:lnTo>
                    <a:pt x="2348757" y="38798"/>
                  </a:lnTo>
                  <a:lnTo>
                    <a:pt x="2352493" y="39559"/>
                  </a:lnTo>
                  <a:lnTo>
                    <a:pt x="2416225" y="39559"/>
                  </a:lnTo>
                  <a:lnTo>
                    <a:pt x="2415597" y="38798"/>
                  </a:lnTo>
                  <a:close/>
                </a:path>
                <a:path w="2434590" h="497839">
                  <a:moveTo>
                    <a:pt x="89526" y="38798"/>
                  </a:moveTo>
                  <a:lnTo>
                    <a:pt x="85721" y="38798"/>
                  </a:lnTo>
                  <a:lnTo>
                    <a:pt x="83889" y="39366"/>
                  </a:lnTo>
                  <a:lnTo>
                    <a:pt x="89526" y="38798"/>
                  </a:lnTo>
                  <a:close/>
                </a:path>
                <a:path w="2434590" h="497839">
                  <a:moveTo>
                    <a:pt x="2414941" y="38003"/>
                  </a:moveTo>
                  <a:lnTo>
                    <a:pt x="97410" y="38003"/>
                  </a:lnTo>
                  <a:lnTo>
                    <a:pt x="2338978" y="38099"/>
                  </a:lnTo>
                  <a:lnTo>
                    <a:pt x="2350522" y="39346"/>
                  </a:lnTo>
                  <a:lnTo>
                    <a:pt x="2348757" y="38798"/>
                  </a:lnTo>
                  <a:lnTo>
                    <a:pt x="2415597" y="38798"/>
                  </a:lnTo>
                  <a:lnTo>
                    <a:pt x="2414941" y="3800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6524872" y="4173220"/>
            <a:ext cx="350202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latin typeface="Calibri"/>
                <a:cs typeface="Calibri"/>
              </a:rPr>
              <a:t>POSCAR</a:t>
            </a:r>
            <a:r>
              <a:rPr dirty="0" sz="2200" spc="-9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(VASP</a:t>
            </a:r>
            <a:r>
              <a:rPr dirty="0" sz="2200" spc="-8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5)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2200">
              <a:latin typeface="Calibri"/>
              <a:cs typeface="Calibri"/>
            </a:endParaRPr>
          </a:p>
          <a:p>
            <a:pPr marL="1781175">
              <a:lnSpc>
                <a:spcPct val="100000"/>
              </a:lnSpc>
            </a:pPr>
            <a:r>
              <a:rPr dirty="0" sz="2200" b="1">
                <a:latin typeface="Calibri"/>
                <a:cs typeface="Calibri"/>
              </a:rPr>
              <a:t>Run</a:t>
            </a:r>
            <a:r>
              <a:rPr dirty="0" sz="2200" spc="-1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prediction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1931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2302" y="6570471"/>
            <a:ext cx="82124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latin typeface="Calibri"/>
                <a:cs typeface="Calibri"/>
              </a:rPr>
              <a:t>PLMF</a:t>
            </a:r>
            <a:r>
              <a:rPr dirty="0" sz="1300">
                <a:latin typeface="Calibri"/>
                <a:cs typeface="Calibri"/>
              </a:rPr>
              <a:t>: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Nat.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Commun.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8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15679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(2017);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MFD</a:t>
            </a:r>
            <a:r>
              <a:rPr dirty="0" sz="1300">
                <a:latin typeface="Calibri"/>
                <a:cs typeface="Calibri"/>
              </a:rPr>
              <a:t>: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J.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Chem.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Inf.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Model.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58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2460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(2018);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ASC</a:t>
            </a:r>
            <a:r>
              <a:rPr dirty="0" sz="1300">
                <a:latin typeface="Calibri"/>
                <a:cs typeface="Calibri"/>
              </a:rPr>
              <a:t>: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npj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4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29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(2018)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602739" y="819403"/>
            <a:ext cx="6492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Models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available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online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u="heavy" sz="2400" spc="-3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aflow.org/aflow-</a:t>
            </a:r>
            <a:r>
              <a:rPr dirty="0" u="heavy" sz="24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97045">
              <a:lnSpc>
                <a:spcPct val="100000"/>
              </a:lnSpc>
              <a:spcBef>
                <a:spcPts val="100"/>
              </a:spcBef>
            </a:pPr>
            <a:r>
              <a:rPr dirty="0"/>
              <a:t>POSCAR</a:t>
            </a:r>
            <a:r>
              <a:rPr dirty="0" spc="-20"/>
              <a:t> </a:t>
            </a:r>
            <a:r>
              <a:rPr dirty="0" spc="-10"/>
              <a:t>Format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02741" y="944371"/>
            <a:ext cx="4940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urier New"/>
                <a:cs typeface="Courier New"/>
              </a:rPr>
              <a:t>FCC</a:t>
            </a:r>
            <a:r>
              <a:rPr dirty="0" sz="1800" spc="-70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Al</a:t>
            </a:r>
            <a:r>
              <a:rPr dirty="0" sz="1800" spc="-70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(standard</a:t>
            </a:r>
            <a:r>
              <a:rPr dirty="0" sz="1800" spc="-70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conventional</a:t>
            </a:r>
            <a:r>
              <a:rPr dirty="0" sz="1800" spc="-70">
                <a:latin typeface="Courier New"/>
                <a:cs typeface="Courier New"/>
              </a:rPr>
              <a:t> </a:t>
            </a:r>
            <a:r>
              <a:rPr dirty="0" sz="1800" spc="-10">
                <a:latin typeface="Courier New"/>
                <a:cs typeface="Courier New"/>
              </a:rPr>
              <a:t>cell):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02741" y="1502155"/>
            <a:ext cx="1383030" cy="845819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dirty="0" sz="1800">
                <a:latin typeface="Calibri"/>
                <a:cs typeface="Calibri"/>
              </a:rPr>
              <a:t>lattice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vectors: </a:t>
            </a:r>
            <a:r>
              <a:rPr dirty="0" sz="1800">
                <a:latin typeface="Calibri"/>
                <a:cs typeface="Calibri"/>
              </a:rPr>
              <a:t>Basis: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atoms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ts val="209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 spc="-10">
                <a:latin typeface="Calibri"/>
                <a:cs typeface="Calibri"/>
              </a:rPr>
              <a:t>origin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02741" y="2733547"/>
            <a:ext cx="106045" cy="1939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476750" y="2132541"/>
            <a:ext cx="5168900" cy="4591050"/>
            <a:chOff x="4476750" y="2132541"/>
            <a:chExt cx="5168900" cy="45910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8866" y="2132541"/>
              <a:ext cx="4956407" cy="452456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495800" y="5196353"/>
              <a:ext cx="1508760" cy="1508760"/>
            </a:xfrm>
            <a:custGeom>
              <a:avLst/>
              <a:gdLst/>
              <a:ahLst/>
              <a:cxnLst/>
              <a:rect l="l" t="t" r="r" b="b"/>
              <a:pathLst>
                <a:path w="1508760" h="1508759">
                  <a:moveTo>
                    <a:pt x="0" y="754093"/>
                  </a:moveTo>
                  <a:lnTo>
                    <a:pt x="1483" y="706403"/>
                  </a:lnTo>
                  <a:lnTo>
                    <a:pt x="5875" y="659501"/>
                  </a:lnTo>
                  <a:lnTo>
                    <a:pt x="13087" y="613476"/>
                  </a:lnTo>
                  <a:lnTo>
                    <a:pt x="23030" y="568416"/>
                  </a:lnTo>
                  <a:lnTo>
                    <a:pt x="35617" y="524408"/>
                  </a:lnTo>
                  <a:lnTo>
                    <a:pt x="50759" y="481543"/>
                  </a:lnTo>
                  <a:lnTo>
                    <a:pt x="68367" y="439907"/>
                  </a:lnTo>
                  <a:lnTo>
                    <a:pt x="88353" y="399590"/>
                  </a:lnTo>
                  <a:lnTo>
                    <a:pt x="110630" y="360679"/>
                  </a:lnTo>
                  <a:lnTo>
                    <a:pt x="135108" y="323263"/>
                  </a:lnTo>
                  <a:lnTo>
                    <a:pt x="161699" y="287431"/>
                  </a:lnTo>
                  <a:lnTo>
                    <a:pt x="190316" y="253270"/>
                  </a:lnTo>
                  <a:lnTo>
                    <a:pt x="220869" y="220868"/>
                  </a:lnTo>
                  <a:lnTo>
                    <a:pt x="253270" y="190316"/>
                  </a:lnTo>
                  <a:lnTo>
                    <a:pt x="287431" y="161699"/>
                  </a:lnTo>
                  <a:lnTo>
                    <a:pt x="323263" y="135108"/>
                  </a:lnTo>
                  <a:lnTo>
                    <a:pt x="360679" y="110630"/>
                  </a:lnTo>
                  <a:lnTo>
                    <a:pt x="399590" y="88353"/>
                  </a:lnTo>
                  <a:lnTo>
                    <a:pt x="439908" y="68367"/>
                  </a:lnTo>
                  <a:lnTo>
                    <a:pt x="481543" y="50759"/>
                  </a:lnTo>
                  <a:lnTo>
                    <a:pt x="524409" y="35617"/>
                  </a:lnTo>
                  <a:lnTo>
                    <a:pt x="568416" y="23030"/>
                  </a:lnTo>
                  <a:lnTo>
                    <a:pt x="613476" y="13087"/>
                  </a:lnTo>
                  <a:lnTo>
                    <a:pt x="659502" y="5875"/>
                  </a:lnTo>
                  <a:lnTo>
                    <a:pt x="706403" y="1483"/>
                  </a:lnTo>
                  <a:lnTo>
                    <a:pt x="754094" y="0"/>
                  </a:lnTo>
                  <a:lnTo>
                    <a:pt x="801784" y="1483"/>
                  </a:lnTo>
                  <a:lnTo>
                    <a:pt x="848686" y="5875"/>
                  </a:lnTo>
                  <a:lnTo>
                    <a:pt x="894711" y="13087"/>
                  </a:lnTo>
                  <a:lnTo>
                    <a:pt x="939771" y="23030"/>
                  </a:lnTo>
                  <a:lnTo>
                    <a:pt x="983778" y="35617"/>
                  </a:lnTo>
                  <a:lnTo>
                    <a:pt x="1026644" y="50759"/>
                  </a:lnTo>
                  <a:lnTo>
                    <a:pt x="1068280" y="68367"/>
                  </a:lnTo>
                  <a:lnTo>
                    <a:pt x="1108597" y="88353"/>
                  </a:lnTo>
                  <a:lnTo>
                    <a:pt x="1147508" y="110630"/>
                  </a:lnTo>
                  <a:lnTo>
                    <a:pt x="1184924" y="135108"/>
                  </a:lnTo>
                  <a:lnTo>
                    <a:pt x="1220756" y="161699"/>
                  </a:lnTo>
                  <a:lnTo>
                    <a:pt x="1254918" y="190316"/>
                  </a:lnTo>
                  <a:lnTo>
                    <a:pt x="1287319" y="220868"/>
                  </a:lnTo>
                  <a:lnTo>
                    <a:pt x="1317872" y="253270"/>
                  </a:lnTo>
                  <a:lnTo>
                    <a:pt x="1346488" y="287431"/>
                  </a:lnTo>
                  <a:lnTo>
                    <a:pt x="1373079" y="323263"/>
                  </a:lnTo>
                  <a:lnTo>
                    <a:pt x="1397557" y="360679"/>
                  </a:lnTo>
                  <a:lnTo>
                    <a:pt x="1419834" y="399590"/>
                  </a:lnTo>
                  <a:lnTo>
                    <a:pt x="1439820" y="439907"/>
                  </a:lnTo>
                  <a:lnTo>
                    <a:pt x="1457428" y="481543"/>
                  </a:lnTo>
                  <a:lnTo>
                    <a:pt x="1472570" y="524408"/>
                  </a:lnTo>
                  <a:lnTo>
                    <a:pt x="1485157" y="568416"/>
                  </a:lnTo>
                  <a:lnTo>
                    <a:pt x="1495100" y="613476"/>
                  </a:lnTo>
                  <a:lnTo>
                    <a:pt x="1502312" y="659501"/>
                  </a:lnTo>
                  <a:lnTo>
                    <a:pt x="1506704" y="706403"/>
                  </a:lnTo>
                  <a:lnTo>
                    <a:pt x="1508188" y="754093"/>
                  </a:lnTo>
                  <a:lnTo>
                    <a:pt x="1506704" y="801783"/>
                  </a:lnTo>
                  <a:lnTo>
                    <a:pt x="1502312" y="848685"/>
                  </a:lnTo>
                  <a:lnTo>
                    <a:pt x="1495100" y="894710"/>
                  </a:lnTo>
                  <a:lnTo>
                    <a:pt x="1485157" y="939771"/>
                  </a:lnTo>
                  <a:lnTo>
                    <a:pt x="1472570" y="983778"/>
                  </a:lnTo>
                  <a:lnTo>
                    <a:pt x="1457428" y="1026643"/>
                  </a:lnTo>
                  <a:lnTo>
                    <a:pt x="1439820" y="1068279"/>
                  </a:lnTo>
                  <a:lnTo>
                    <a:pt x="1419834" y="1108596"/>
                  </a:lnTo>
                  <a:lnTo>
                    <a:pt x="1397557" y="1147507"/>
                  </a:lnTo>
                  <a:lnTo>
                    <a:pt x="1373079" y="1184923"/>
                  </a:lnTo>
                  <a:lnTo>
                    <a:pt x="1346488" y="1220756"/>
                  </a:lnTo>
                  <a:lnTo>
                    <a:pt x="1317872" y="1254917"/>
                  </a:lnTo>
                  <a:lnTo>
                    <a:pt x="1287319" y="1287318"/>
                  </a:lnTo>
                  <a:lnTo>
                    <a:pt x="1254918" y="1317871"/>
                  </a:lnTo>
                  <a:lnTo>
                    <a:pt x="1220756" y="1346487"/>
                  </a:lnTo>
                  <a:lnTo>
                    <a:pt x="1184924" y="1373078"/>
                  </a:lnTo>
                  <a:lnTo>
                    <a:pt x="1147508" y="1397556"/>
                  </a:lnTo>
                  <a:lnTo>
                    <a:pt x="1108597" y="1419833"/>
                  </a:lnTo>
                  <a:lnTo>
                    <a:pt x="1068280" y="1439819"/>
                  </a:lnTo>
                  <a:lnTo>
                    <a:pt x="1026644" y="1457427"/>
                  </a:lnTo>
                  <a:lnTo>
                    <a:pt x="983778" y="1472569"/>
                  </a:lnTo>
                  <a:lnTo>
                    <a:pt x="939771" y="1485156"/>
                  </a:lnTo>
                  <a:lnTo>
                    <a:pt x="894711" y="1495099"/>
                  </a:lnTo>
                  <a:lnTo>
                    <a:pt x="848686" y="1502311"/>
                  </a:lnTo>
                  <a:lnTo>
                    <a:pt x="801784" y="1506703"/>
                  </a:lnTo>
                  <a:lnTo>
                    <a:pt x="754094" y="1508187"/>
                  </a:lnTo>
                  <a:lnTo>
                    <a:pt x="706403" y="1506703"/>
                  </a:lnTo>
                  <a:lnTo>
                    <a:pt x="659502" y="1502311"/>
                  </a:lnTo>
                  <a:lnTo>
                    <a:pt x="613476" y="1495099"/>
                  </a:lnTo>
                  <a:lnTo>
                    <a:pt x="568416" y="1485156"/>
                  </a:lnTo>
                  <a:lnTo>
                    <a:pt x="524409" y="1472569"/>
                  </a:lnTo>
                  <a:lnTo>
                    <a:pt x="481543" y="1457427"/>
                  </a:lnTo>
                  <a:lnTo>
                    <a:pt x="439908" y="1439819"/>
                  </a:lnTo>
                  <a:lnTo>
                    <a:pt x="399590" y="1419833"/>
                  </a:lnTo>
                  <a:lnTo>
                    <a:pt x="360679" y="1397556"/>
                  </a:lnTo>
                  <a:lnTo>
                    <a:pt x="323263" y="1373078"/>
                  </a:lnTo>
                  <a:lnTo>
                    <a:pt x="287431" y="1346487"/>
                  </a:lnTo>
                  <a:lnTo>
                    <a:pt x="253270" y="1317871"/>
                  </a:lnTo>
                  <a:lnTo>
                    <a:pt x="220869" y="1287318"/>
                  </a:lnTo>
                  <a:lnTo>
                    <a:pt x="190316" y="1254917"/>
                  </a:lnTo>
                  <a:lnTo>
                    <a:pt x="161699" y="1220756"/>
                  </a:lnTo>
                  <a:lnTo>
                    <a:pt x="135108" y="1184923"/>
                  </a:lnTo>
                  <a:lnTo>
                    <a:pt x="110630" y="1147507"/>
                  </a:lnTo>
                  <a:lnTo>
                    <a:pt x="88353" y="1108596"/>
                  </a:lnTo>
                  <a:lnTo>
                    <a:pt x="68367" y="1068279"/>
                  </a:lnTo>
                  <a:lnTo>
                    <a:pt x="50759" y="1026643"/>
                  </a:lnTo>
                  <a:lnTo>
                    <a:pt x="35617" y="983778"/>
                  </a:lnTo>
                  <a:lnTo>
                    <a:pt x="23030" y="939771"/>
                  </a:lnTo>
                  <a:lnTo>
                    <a:pt x="13087" y="894710"/>
                  </a:lnTo>
                  <a:lnTo>
                    <a:pt x="5875" y="848685"/>
                  </a:lnTo>
                  <a:lnTo>
                    <a:pt x="1483" y="801783"/>
                  </a:lnTo>
                  <a:lnTo>
                    <a:pt x="0" y="75409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70957" y="3549685"/>
              <a:ext cx="1508760" cy="1508760"/>
            </a:xfrm>
            <a:custGeom>
              <a:avLst/>
              <a:gdLst/>
              <a:ahLst/>
              <a:cxnLst/>
              <a:rect l="l" t="t" r="r" b="b"/>
              <a:pathLst>
                <a:path w="1508759" h="1508760">
                  <a:moveTo>
                    <a:pt x="0" y="754093"/>
                  </a:moveTo>
                  <a:lnTo>
                    <a:pt x="1483" y="706403"/>
                  </a:lnTo>
                  <a:lnTo>
                    <a:pt x="5875" y="659501"/>
                  </a:lnTo>
                  <a:lnTo>
                    <a:pt x="13087" y="613476"/>
                  </a:lnTo>
                  <a:lnTo>
                    <a:pt x="23030" y="568416"/>
                  </a:lnTo>
                  <a:lnTo>
                    <a:pt x="35617" y="524408"/>
                  </a:lnTo>
                  <a:lnTo>
                    <a:pt x="50759" y="481543"/>
                  </a:lnTo>
                  <a:lnTo>
                    <a:pt x="68367" y="439907"/>
                  </a:lnTo>
                  <a:lnTo>
                    <a:pt x="88353" y="399590"/>
                  </a:lnTo>
                  <a:lnTo>
                    <a:pt x="110630" y="360679"/>
                  </a:lnTo>
                  <a:lnTo>
                    <a:pt x="135108" y="323263"/>
                  </a:lnTo>
                  <a:lnTo>
                    <a:pt x="161699" y="287431"/>
                  </a:lnTo>
                  <a:lnTo>
                    <a:pt x="190316" y="253270"/>
                  </a:lnTo>
                  <a:lnTo>
                    <a:pt x="220869" y="220868"/>
                  </a:lnTo>
                  <a:lnTo>
                    <a:pt x="253270" y="190316"/>
                  </a:lnTo>
                  <a:lnTo>
                    <a:pt x="287431" y="161699"/>
                  </a:lnTo>
                  <a:lnTo>
                    <a:pt x="323263" y="135108"/>
                  </a:lnTo>
                  <a:lnTo>
                    <a:pt x="360679" y="110630"/>
                  </a:lnTo>
                  <a:lnTo>
                    <a:pt x="399590" y="88353"/>
                  </a:lnTo>
                  <a:lnTo>
                    <a:pt x="439908" y="68367"/>
                  </a:lnTo>
                  <a:lnTo>
                    <a:pt x="481543" y="50759"/>
                  </a:lnTo>
                  <a:lnTo>
                    <a:pt x="524409" y="35617"/>
                  </a:lnTo>
                  <a:lnTo>
                    <a:pt x="568416" y="23030"/>
                  </a:lnTo>
                  <a:lnTo>
                    <a:pt x="613476" y="13087"/>
                  </a:lnTo>
                  <a:lnTo>
                    <a:pt x="659502" y="5875"/>
                  </a:lnTo>
                  <a:lnTo>
                    <a:pt x="706403" y="1483"/>
                  </a:lnTo>
                  <a:lnTo>
                    <a:pt x="754094" y="0"/>
                  </a:lnTo>
                  <a:lnTo>
                    <a:pt x="801784" y="1483"/>
                  </a:lnTo>
                  <a:lnTo>
                    <a:pt x="848686" y="5875"/>
                  </a:lnTo>
                  <a:lnTo>
                    <a:pt x="894711" y="13087"/>
                  </a:lnTo>
                  <a:lnTo>
                    <a:pt x="939771" y="23030"/>
                  </a:lnTo>
                  <a:lnTo>
                    <a:pt x="983778" y="35617"/>
                  </a:lnTo>
                  <a:lnTo>
                    <a:pt x="1026644" y="50759"/>
                  </a:lnTo>
                  <a:lnTo>
                    <a:pt x="1068280" y="68367"/>
                  </a:lnTo>
                  <a:lnTo>
                    <a:pt x="1108597" y="88353"/>
                  </a:lnTo>
                  <a:lnTo>
                    <a:pt x="1147508" y="110630"/>
                  </a:lnTo>
                  <a:lnTo>
                    <a:pt x="1184924" y="135108"/>
                  </a:lnTo>
                  <a:lnTo>
                    <a:pt x="1220756" y="161699"/>
                  </a:lnTo>
                  <a:lnTo>
                    <a:pt x="1254918" y="190316"/>
                  </a:lnTo>
                  <a:lnTo>
                    <a:pt x="1287319" y="220868"/>
                  </a:lnTo>
                  <a:lnTo>
                    <a:pt x="1317872" y="253270"/>
                  </a:lnTo>
                  <a:lnTo>
                    <a:pt x="1346488" y="287431"/>
                  </a:lnTo>
                  <a:lnTo>
                    <a:pt x="1373079" y="323263"/>
                  </a:lnTo>
                  <a:lnTo>
                    <a:pt x="1397557" y="360679"/>
                  </a:lnTo>
                  <a:lnTo>
                    <a:pt x="1419834" y="399590"/>
                  </a:lnTo>
                  <a:lnTo>
                    <a:pt x="1439820" y="439907"/>
                  </a:lnTo>
                  <a:lnTo>
                    <a:pt x="1457428" y="481543"/>
                  </a:lnTo>
                  <a:lnTo>
                    <a:pt x="1472570" y="524408"/>
                  </a:lnTo>
                  <a:lnTo>
                    <a:pt x="1485157" y="568416"/>
                  </a:lnTo>
                  <a:lnTo>
                    <a:pt x="1495100" y="613476"/>
                  </a:lnTo>
                  <a:lnTo>
                    <a:pt x="1502312" y="659501"/>
                  </a:lnTo>
                  <a:lnTo>
                    <a:pt x="1506704" y="706403"/>
                  </a:lnTo>
                  <a:lnTo>
                    <a:pt x="1508188" y="754093"/>
                  </a:lnTo>
                  <a:lnTo>
                    <a:pt x="1506704" y="801783"/>
                  </a:lnTo>
                  <a:lnTo>
                    <a:pt x="1502312" y="848685"/>
                  </a:lnTo>
                  <a:lnTo>
                    <a:pt x="1495100" y="894710"/>
                  </a:lnTo>
                  <a:lnTo>
                    <a:pt x="1485157" y="939771"/>
                  </a:lnTo>
                  <a:lnTo>
                    <a:pt x="1472570" y="983778"/>
                  </a:lnTo>
                  <a:lnTo>
                    <a:pt x="1457428" y="1026643"/>
                  </a:lnTo>
                  <a:lnTo>
                    <a:pt x="1439820" y="1068279"/>
                  </a:lnTo>
                  <a:lnTo>
                    <a:pt x="1419834" y="1108596"/>
                  </a:lnTo>
                  <a:lnTo>
                    <a:pt x="1397557" y="1147507"/>
                  </a:lnTo>
                  <a:lnTo>
                    <a:pt x="1373079" y="1184923"/>
                  </a:lnTo>
                  <a:lnTo>
                    <a:pt x="1346488" y="1220756"/>
                  </a:lnTo>
                  <a:lnTo>
                    <a:pt x="1317872" y="1254917"/>
                  </a:lnTo>
                  <a:lnTo>
                    <a:pt x="1287319" y="1287318"/>
                  </a:lnTo>
                  <a:lnTo>
                    <a:pt x="1254918" y="1317871"/>
                  </a:lnTo>
                  <a:lnTo>
                    <a:pt x="1220756" y="1346487"/>
                  </a:lnTo>
                  <a:lnTo>
                    <a:pt x="1184924" y="1373078"/>
                  </a:lnTo>
                  <a:lnTo>
                    <a:pt x="1147508" y="1397556"/>
                  </a:lnTo>
                  <a:lnTo>
                    <a:pt x="1108597" y="1419833"/>
                  </a:lnTo>
                  <a:lnTo>
                    <a:pt x="1068280" y="1439819"/>
                  </a:lnTo>
                  <a:lnTo>
                    <a:pt x="1026644" y="1457427"/>
                  </a:lnTo>
                  <a:lnTo>
                    <a:pt x="983778" y="1472569"/>
                  </a:lnTo>
                  <a:lnTo>
                    <a:pt x="939771" y="1485156"/>
                  </a:lnTo>
                  <a:lnTo>
                    <a:pt x="894711" y="1495099"/>
                  </a:lnTo>
                  <a:lnTo>
                    <a:pt x="848686" y="1502311"/>
                  </a:lnTo>
                  <a:lnTo>
                    <a:pt x="801784" y="1506703"/>
                  </a:lnTo>
                  <a:lnTo>
                    <a:pt x="754094" y="1508187"/>
                  </a:lnTo>
                  <a:lnTo>
                    <a:pt x="706403" y="1506703"/>
                  </a:lnTo>
                  <a:lnTo>
                    <a:pt x="659502" y="1502311"/>
                  </a:lnTo>
                  <a:lnTo>
                    <a:pt x="613476" y="1495099"/>
                  </a:lnTo>
                  <a:lnTo>
                    <a:pt x="568416" y="1485156"/>
                  </a:lnTo>
                  <a:lnTo>
                    <a:pt x="524409" y="1472569"/>
                  </a:lnTo>
                  <a:lnTo>
                    <a:pt x="481543" y="1457427"/>
                  </a:lnTo>
                  <a:lnTo>
                    <a:pt x="439908" y="1439819"/>
                  </a:lnTo>
                  <a:lnTo>
                    <a:pt x="399590" y="1419833"/>
                  </a:lnTo>
                  <a:lnTo>
                    <a:pt x="360679" y="1397556"/>
                  </a:lnTo>
                  <a:lnTo>
                    <a:pt x="323263" y="1373078"/>
                  </a:lnTo>
                  <a:lnTo>
                    <a:pt x="287431" y="1346487"/>
                  </a:lnTo>
                  <a:lnTo>
                    <a:pt x="253270" y="1317871"/>
                  </a:lnTo>
                  <a:lnTo>
                    <a:pt x="220869" y="1287318"/>
                  </a:lnTo>
                  <a:lnTo>
                    <a:pt x="190316" y="1254917"/>
                  </a:lnTo>
                  <a:lnTo>
                    <a:pt x="161699" y="1220756"/>
                  </a:lnTo>
                  <a:lnTo>
                    <a:pt x="135108" y="1184923"/>
                  </a:lnTo>
                  <a:lnTo>
                    <a:pt x="110630" y="1147507"/>
                  </a:lnTo>
                  <a:lnTo>
                    <a:pt x="88353" y="1108596"/>
                  </a:lnTo>
                  <a:lnTo>
                    <a:pt x="68367" y="1068279"/>
                  </a:lnTo>
                  <a:lnTo>
                    <a:pt x="50759" y="1026643"/>
                  </a:lnTo>
                  <a:lnTo>
                    <a:pt x="35617" y="983778"/>
                  </a:lnTo>
                  <a:lnTo>
                    <a:pt x="23030" y="939771"/>
                  </a:lnTo>
                  <a:lnTo>
                    <a:pt x="13087" y="894710"/>
                  </a:lnTo>
                  <a:lnTo>
                    <a:pt x="5875" y="848685"/>
                  </a:lnTo>
                  <a:lnTo>
                    <a:pt x="1483" y="801783"/>
                  </a:lnTo>
                  <a:lnTo>
                    <a:pt x="0" y="75409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64967" y="5103211"/>
              <a:ext cx="1508760" cy="1508760"/>
            </a:xfrm>
            <a:custGeom>
              <a:avLst/>
              <a:gdLst/>
              <a:ahLst/>
              <a:cxnLst/>
              <a:rect l="l" t="t" r="r" b="b"/>
              <a:pathLst>
                <a:path w="1508759" h="1508759">
                  <a:moveTo>
                    <a:pt x="0" y="754093"/>
                  </a:moveTo>
                  <a:lnTo>
                    <a:pt x="1483" y="706403"/>
                  </a:lnTo>
                  <a:lnTo>
                    <a:pt x="5875" y="659501"/>
                  </a:lnTo>
                  <a:lnTo>
                    <a:pt x="13087" y="613476"/>
                  </a:lnTo>
                  <a:lnTo>
                    <a:pt x="23030" y="568416"/>
                  </a:lnTo>
                  <a:lnTo>
                    <a:pt x="35617" y="524408"/>
                  </a:lnTo>
                  <a:lnTo>
                    <a:pt x="50759" y="481543"/>
                  </a:lnTo>
                  <a:lnTo>
                    <a:pt x="68367" y="439907"/>
                  </a:lnTo>
                  <a:lnTo>
                    <a:pt x="88353" y="399590"/>
                  </a:lnTo>
                  <a:lnTo>
                    <a:pt x="110630" y="360679"/>
                  </a:lnTo>
                  <a:lnTo>
                    <a:pt x="135108" y="323263"/>
                  </a:lnTo>
                  <a:lnTo>
                    <a:pt x="161699" y="287431"/>
                  </a:lnTo>
                  <a:lnTo>
                    <a:pt x="190316" y="253270"/>
                  </a:lnTo>
                  <a:lnTo>
                    <a:pt x="220869" y="220868"/>
                  </a:lnTo>
                  <a:lnTo>
                    <a:pt x="253270" y="190316"/>
                  </a:lnTo>
                  <a:lnTo>
                    <a:pt x="287431" y="161699"/>
                  </a:lnTo>
                  <a:lnTo>
                    <a:pt x="323263" y="135108"/>
                  </a:lnTo>
                  <a:lnTo>
                    <a:pt x="360679" y="110630"/>
                  </a:lnTo>
                  <a:lnTo>
                    <a:pt x="399590" y="88353"/>
                  </a:lnTo>
                  <a:lnTo>
                    <a:pt x="439908" y="68367"/>
                  </a:lnTo>
                  <a:lnTo>
                    <a:pt x="481543" y="50759"/>
                  </a:lnTo>
                  <a:lnTo>
                    <a:pt x="524409" y="35617"/>
                  </a:lnTo>
                  <a:lnTo>
                    <a:pt x="568416" y="23030"/>
                  </a:lnTo>
                  <a:lnTo>
                    <a:pt x="613476" y="13087"/>
                  </a:lnTo>
                  <a:lnTo>
                    <a:pt x="659502" y="5875"/>
                  </a:lnTo>
                  <a:lnTo>
                    <a:pt x="706403" y="1483"/>
                  </a:lnTo>
                  <a:lnTo>
                    <a:pt x="754094" y="0"/>
                  </a:lnTo>
                  <a:lnTo>
                    <a:pt x="801784" y="1483"/>
                  </a:lnTo>
                  <a:lnTo>
                    <a:pt x="848686" y="5875"/>
                  </a:lnTo>
                  <a:lnTo>
                    <a:pt x="894711" y="13087"/>
                  </a:lnTo>
                  <a:lnTo>
                    <a:pt x="939771" y="23030"/>
                  </a:lnTo>
                  <a:lnTo>
                    <a:pt x="983778" y="35617"/>
                  </a:lnTo>
                  <a:lnTo>
                    <a:pt x="1026644" y="50759"/>
                  </a:lnTo>
                  <a:lnTo>
                    <a:pt x="1068280" y="68367"/>
                  </a:lnTo>
                  <a:lnTo>
                    <a:pt x="1108597" y="88353"/>
                  </a:lnTo>
                  <a:lnTo>
                    <a:pt x="1147508" y="110630"/>
                  </a:lnTo>
                  <a:lnTo>
                    <a:pt x="1184924" y="135108"/>
                  </a:lnTo>
                  <a:lnTo>
                    <a:pt x="1220756" y="161699"/>
                  </a:lnTo>
                  <a:lnTo>
                    <a:pt x="1254918" y="190316"/>
                  </a:lnTo>
                  <a:lnTo>
                    <a:pt x="1287319" y="220868"/>
                  </a:lnTo>
                  <a:lnTo>
                    <a:pt x="1317872" y="253270"/>
                  </a:lnTo>
                  <a:lnTo>
                    <a:pt x="1346488" y="287431"/>
                  </a:lnTo>
                  <a:lnTo>
                    <a:pt x="1373079" y="323263"/>
                  </a:lnTo>
                  <a:lnTo>
                    <a:pt x="1397557" y="360679"/>
                  </a:lnTo>
                  <a:lnTo>
                    <a:pt x="1419834" y="399590"/>
                  </a:lnTo>
                  <a:lnTo>
                    <a:pt x="1439820" y="439907"/>
                  </a:lnTo>
                  <a:lnTo>
                    <a:pt x="1457428" y="481543"/>
                  </a:lnTo>
                  <a:lnTo>
                    <a:pt x="1472570" y="524408"/>
                  </a:lnTo>
                  <a:lnTo>
                    <a:pt x="1485157" y="568416"/>
                  </a:lnTo>
                  <a:lnTo>
                    <a:pt x="1495100" y="613476"/>
                  </a:lnTo>
                  <a:lnTo>
                    <a:pt x="1502312" y="659501"/>
                  </a:lnTo>
                  <a:lnTo>
                    <a:pt x="1506704" y="706403"/>
                  </a:lnTo>
                  <a:lnTo>
                    <a:pt x="1508188" y="754093"/>
                  </a:lnTo>
                  <a:lnTo>
                    <a:pt x="1506704" y="801783"/>
                  </a:lnTo>
                  <a:lnTo>
                    <a:pt x="1502312" y="848685"/>
                  </a:lnTo>
                  <a:lnTo>
                    <a:pt x="1495100" y="894710"/>
                  </a:lnTo>
                  <a:lnTo>
                    <a:pt x="1485157" y="939771"/>
                  </a:lnTo>
                  <a:lnTo>
                    <a:pt x="1472570" y="983778"/>
                  </a:lnTo>
                  <a:lnTo>
                    <a:pt x="1457428" y="1026643"/>
                  </a:lnTo>
                  <a:lnTo>
                    <a:pt x="1439820" y="1068279"/>
                  </a:lnTo>
                  <a:lnTo>
                    <a:pt x="1419834" y="1108596"/>
                  </a:lnTo>
                  <a:lnTo>
                    <a:pt x="1397557" y="1147507"/>
                  </a:lnTo>
                  <a:lnTo>
                    <a:pt x="1373079" y="1184923"/>
                  </a:lnTo>
                  <a:lnTo>
                    <a:pt x="1346488" y="1220756"/>
                  </a:lnTo>
                  <a:lnTo>
                    <a:pt x="1317872" y="1254917"/>
                  </a:lnTo>
                  <a:lnTo>
                    <a:pt x="1287319" y="1287318"/>
                  </a:lnTo>
                  <a:lnTo>
                    <a:pt x="1254918" y="1317871"/>
                  </a:lnTo>
                  <a:lnTo>
                    <a:pt x="1220756" y="1346487"/>
                  </a:lnTo>
                  <a:lnTo>
                    <a:pt x="1184924" y="1373078"/>
                  </a:lnTo>
                  <a:lnTo>
                    <a:pt x="1147508" y="1397556"/>
                  </a:lnTo>
                  <a:lnTo>
                    <a:pt x="1108597" y="1419833"/>
                  </a:lnTo>
                  <a:lnTo>
                    <a:pt x="1068280" y="1439819"/>
                  </a:lnTo>
                  <a:lnTo>
                    <a:pt x="1026644" y="1457427"/>
                  </a:lnTo>
                  <a:lnTo>
                    <a:pt x="983778" y="1472569"/>
                  </a:lnTo>
                  <a:lnTo>
                    <a:pt x="939771" y="1485156"/>
                  </a:lnTo>
                  <a:lnTo>
                    <a:pt x="894711" y="1495099"/>
                  </a:lnTo>
                  <a:lnTo>
                    <a:pt x="848686" y="1502311"/>
                  </a:lnTo>
                  <a:lnTo>
                    <a:pt x="801784" y="1506703"/>
                  </a:lnTo>
                  <a:lnTo>
                    <a:pt x="754094" y="1508187"/>
                  </a:lnTo>
                  <a:lnTo>
                    <a:pt x="706403" y="1506703"/>
                  </a:lnTo>
                  <a:lnTo>
                    <a:pt x="659502" y="1502311"/>
                  </a:lnTo>
                  <a:lnTo>
                    <a:pt x="613476" y="1495099"/>
                  </a:lnTo>
                  <a:lnTo>
                    <a:pt x="568416" y="1485156"/>
                  </a:lnTo>
                  <a:lnTo>
                    <a:pt x="524409" y="1472569"/>
                  </a:lnTo>
                  <a:lnTo>
                    <a:pt x="481543" y="1457427"/>
                  </a:lnTo>
                  <a:lnTo>
                    <a:pt x="439908" y="1439819"/>
                  </a:lnTo>
                  <a:lnTo>
                    <a:pt x="399590" y="1419833"/>
                  </a:lnTo>
                  <a:lnTo>
                    <a:pt x="360679" y="1397556"/>
                  </a:lnTo>
                  <a:lnTo>
                    <a:pt x="323263" y="1373078"/>
                  </a:lnTo>
                  <a:lnTo>
                    <a:pt x="287431" y="1346487"/>
                  </a:lnTo>
                  <a:lnTo>
                    <a:pt x="253270" y="1317871"/>
                  </a:lnTo>
                  <a:lnTo>
                    <a:pt x="220869" y="1287318"/>
                  </a:lnTo>
                  <a:lnTo>
                    <a:pt x="190316" y="1254917"/>
                  </a:lnTo>
                  <a:lnTo>
                    <a:pt x="161699" y="1220756"/>
                  </a:lnTo>
                  <a:lnTo>
                    <a:pt x="135108" y="1184923"/>
                  </a:lnTo>
                  <a:lnTo>
                    <a:pt x="110630" y="1147507"/>
                  </a:lnTo>
                  <a:lnTo>
                    <a:pt x="88353" y="1108596"/>
                  </a:lnTo>
                  <a:lnTo>
                    <a:pt x="68367" y="1068279"/>
                  </a:lnTo>
                  <a:lnTo>
                    <a:pt x="50759" y="1026643"/>
                  </a:lnTo>
                  <a:lnTo>
                    <a:pt x="35617" y="983778"/>
                  </a:lnTo>
                  <a:lnTo>
                    <a:pt x="23030" y="939771"/>
                  </a:lnTo>
                  <a:lnTo>
                    <a:pt x="13087" y="894710"/>
                  </a:lnTo>
                  <a:lnTo>
                    <a:pt x="5875" y="848685"/>
                  </a:lnTo>
                  <a:lnTo>
                    <a:pt x="1483" y="801783"/>
                  </a:lnTo>
                  <a:lnTo>
                    <a:pt x="0" y="75409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045999" y="3454267"/>
              <a:ext cx="1508760" cy="1508760"/>
            </a:xfrm>
            <a:custGeom>
              <a:avLst/>
              <a:gdLst/>
              <a:ahLst/>
              <a:cxnLst/>
              <a:rect l="l" t="t" r="r" b="b"/>
              <a:pathLst>
                <a:path w="1508759" h="1508760">
                  <a:moveTo>
                    <a:pt x="0" y="754093"/>
                  </a:moveTo>
                  <a:lnTo>
                    <a:pt x="1483" y="706403"/>
                  </a:lnTo>
                  <a:lnTo>
                    <a:pt x="5875" y="659501"/>
                  </a:lnTo>
                  <a:lnTo>
                    <a:pt x="13087" y="613476"/>
                  </a:lnTo>
                  <a:lnTo>
                    <a:pt x="23030" y="568416"/>
                  </a:lnTo>
                  <a:lnTo>
                    <a:pt x="35617" y="524408"/>
                  </a:lnTo>
                  <a:lnTo>
                    <a:pt x="50759" y="481543"/>
                  </a:lnTo>
                  <a:lnTo>
                    <a:pt x="68367" y="439907"/>
                  </a:lnTo>
                  <a:lnTo>
                    <a:pt x="88353" y="399590"/>
                  </a:lnTo>
                  <a:lnTo>
                    <a:pt x="110630" y="360679"/>
                  </a:lnTo>
                  <a:lnTo>
                    <a:pt x="135108" y="323263"/>
                  </a:lnTo>
                  <a:lnTo>
                    <a:pt x="161699" y="287431"/>
                  </a:lnTo>
                  <a:lnTo>
                    <a:pt x="190316" y="253270"/>
                  </a:lnTo>
                  <a:lnTo>
                    <a:pt x="220869" y="220868"/>
                  </a:lnTo>
                  <a:lnTo>
                    <a:pt x="253270" y="190316"/>
                  </a:lnTo>
                  <a:lnTo>
                    <a:pt x="287431" y="161699"/>
                  </a:lnTo>
                  <a:lnTo>
                    <a:pt x="323263" y="135108"/>
                  </a:lnTo>
                  <a:lnTo>
                    <a:pt x="360679" y="110630"/>
                  </a:lnTo>
                  <a:lnTo>
                    <a:pt x="399590" y="88353"/>
                  </a:lnTo>
                  <a:lnTo>
                    <a:pt x="439908" y="68367"/>
                  </a:lnTo>
                  <a:lnTo>
                    <a:pt x="481543" y="50759"/>
                  </a:lnTo>
                  <a:lnTo>
                    <a:pt x="524409" y="35617"/>
                  </a:lnTo>
                  <a:lnTo>
                    <a:pt x="568416" y="23030"/>
                  </a:lnTo>
                  <a:lnTo>
                    <a:pt x="613476" y="13087"/>
                  </a:lnTo>
                  <a:lnTo>
                    <a:pt x="659502" y="5875"/>
                  </a:lnTo>
                  <a:lnTo>
                    <a:pt x="706403" y="1483"/>
                  </a:lnTo>
                  <a:lnTo>
                    <a:pt x="754094" y="0"/>
                  </a:lnTo>
                  <a:lnTo>
                    <a:pt x="801784" y="1483"/>
                  </a:lnTo>
                  <a:lnTo>
                    <a:pt x="848686" y="5875"/>
                  </a:lnTo>
                  <a:lnTo>
                    <a:pt x="894711" y="13087"/>
                  </a:lnTo>
                  <a:lnTo>
                    <a:pt x="939771" y="23030"/>
                  </a:lnTo>
                  <a:lnTo>
                    <a:pt x="983778" y="35617"/>
                  </a:lnTo>
                  <a:lnTo>
                    <a:pt x="1026644" y="50759"/>
                  </a:lnTo>
                  <a:lnTo>
                    <a:pt x="1068280" y="68367"/>
                  </a:lnTo>
                  <a:lnTo>
                    <a:pt x="1108597" y="88353"/>
                  </a:lnTo>
                  <a:lnTo>
                    <a:pt x="1147508" y="110630"/>
                  </a:lnTo>
                  <a:lnTo>
                    <a:pt x="1184924" y="135108"/>
                  </a:lnTo>
                  <a:lnTo>
                    <a:pt x="1220756" y="161699"/>
                  </a:lnTo>
                  <a:lnTo>
                    <a:pt x="1254918" y="190316"/>
                  </a:lnTo>
                  <a:lnTo>
                    <a:pt x="1287319" y="220868"/>
                  </a:lnTo>
                  <a:lnTo>
                    <a:pt x="1317872" y="253270"/>
                  </a:lnTo>
                  <a:lnTo>
                    <a:pt x="1346488" y="287431"/>
                  </a:lnTo>
                  <a:lnTo>
                    <a:pt x="1373079" y="323263"/>
                  </a:lnTo>
                  <a:lnTo>
                    <a:pt x="1397557" y="360679"/>
                  </a:lnTo>
                  <a:lnTo>
                    <a:pt x="1419834" y="399590"/>
                  </a:lnTo>
                  <a:lnTo>
                    <a:pt x="1439820" y="439907"/>
                  </a:lnTo>
                  <a:lnTo>
                    <a:pt x="1457428" y="481543"/>
                  </a:lnTo>
                  <a:lnTo>
                    <a:pt x="1472570" y="524408"/>
                  </a:lnTo>
                  <a:lnTo>
                    <a:pt x="1485157" y="568416"/>
                  </a:lnTo>
                  <a:lnTo>
                    <a:pt x="1495100" y="613476"/>
                  </a:lnTo>
                  <a:lnTo>
                    <a:pt x="1502312" y="659501"/>
                  </a:lnTo>
                  <a:lnTo>
                    <a:pt x="1506704" y="706403"/>
                  </a:lnTo>
                  <a:lnTo>
                    <a:pt x="1508188" y="754093"/>
                  </a:lnTo>
                  <a:lnTo>
                    <a:pt x="1506704" y="801783"/>
                  </a:lnTo>
                  <a:lnTo>
                    <a:pt x="1502312" y="848685"/>
                  </a:lnTo>
                  <a:lnTo>
                    <a:pt x="1495100" y="894710"/>
                  </a:lnTo>
                  <a:lnTo>
                    <a:pt x="1485157" y="939771"/>
                  </a:lnTo>
                  <a:lnTo>
                    <a:pt x="1472570" y="983778"/>
                  </a:lnTo>
                  <a:lnTo>
                    <a:pt x="1457428" y="1026643"/>
                  </a:lnTo>
                  <a:lnTo>
                    <a:pt x="1439820" y="1068279"/>
                  </a:lnTo>
                  <a:lnTo>
                    <a:pt x="1419834" y="1108596"/>
                  </a:lnTo>
                  <a:lnTo>
                    <a:pt x="1397557" y="1147507"/>
                  </a:lnTo>
                  <a:lnTo>
                    <a:pt x="1373079" y="1184923"/>
                  </a:lnTo>
                  <a:lnTo>
                    <a:pt x="1346488" y="1220756"/>
                  </a:lnTo>
                  <a:lnTo>
                    <a:pt x="1317872" y="1254917"/>
                  </a:lnTo>
                  <a:lnTo>
                    <a:pt x="1287319" y="1287318"/>
                  </a:lnTo>
                  <a:lnTo>
                    <a:pt x="1254918" y="1317871"/>
                  </a:lnTo>
                  <a:lnTo>
                    <a:pt x="1220756" y="1346487"/>
                  </a:lnTo>
                  <a:lnTo>
                    <a:pt x="1184924" y="1373078"/>
                  </a:lnTo>
                  <a:lnTo>
                    <a:pt x="1147508" y="1397556"/>
                  </a:lnTo>
                  <a:lnTo>
                    <a:pt x="1108597" y="1419833"/>
                  </a:lnTo>
                  <a:lnTo>
                    <a:pt x="1068280" y="1439819"/>
                  </a:lnTo>
                  <a:lnTo>
                    <a:pt x="1026644" y="1457427"/>
                  </a:lnTo>
                  <a:lnTo>
                    <a:pt x="983778" y="1472569"/>
                  </a:lnTo>
                  <a:lnTo>
                    <a:pt x="939771" y="1485156"/>
                  </a:lnTo>
                  <a:lnTo>
                    <a:pt x="894711" y="1495099"/>
                  </a:lnTo>
                  <a:lnTo>
                    <a:pt x="848686" y="1502311"/>
                  </a:lnTo>
                  <a:lnTo>
                    <a:pt x="801784" y="1506703"/>
                  </a:lnTo>
                  <a:lnTo>
                    <a:pt x="754094" y="1508187"/>
                  </a:lnTo>
                  <a:lnTo>
                    <a:pt x="706403" y="1506703"/>
                  </a:lnTo>
                  <a:lnTo>
                    <a:pt x="659502" y="1502311"/>
                  </a:lnTo>
                  <a:lnTo>
                    <a:pt x="613476" y="1495099"/>
                  </a:lnTo>
                  <a:lnTo>
                    <a:pt x="568416" y="1485156"/>
                  </a:lnTo>
                  <a:lnTo>
                    <a:pt x="524409" y="1472569"/>
                  </a:lnTo>
                  <a:lnTo>
                    <a:pt x="481543" y="1457427"/>
                  </a:lnTo>
                  <a:lnTo>
                    <a:pt x="439908" y="1439819"/>
                  </a:lnTo>
                  <a:lnTo>
                    <a:pt x="399590" y="1419833"/>
                  </a:lnTo>
                  <a:lnTo>
                    <a:pt x="360679" y="1397556"/>
                  </a:lnTo>
                  <a:lnTo>
                    <a:pt x="323263" y="1373078"/>
                  </a:lnTo>
                  <a:lnTo>
                    <a:pt x="287431" y="1346487"/>
                  </a:lnTo>
                  <a:lnTo>
                    <a:pt x="253270" y="1317871"/>
                  </a:lnTo>
                  <a:lnTo>
                    <a:pt x="220869" y="1287318"/>
                  </a:lnTo>
                  <a:lnTo>
                    <a:pt x="190316" y="1254917"/>
                  </a:lnTo>
                  <a:lnTo>
                    <a:pt x="161699" y="1220756"/>
                  </a:lnTo>
                  <a:lnTo>
                    <a:pt x="135108" y="1184923"/>
                  </a:lnTo>
                  <a:lnTo>
                    <a:pt x="110630" y="1147507"/>
                  </a:lnTo>
                  <a:lnTo>
                    <a:pt x="88353" y="1108596"/>
                  </a:lnTo>
                  <a:lnTo>
                    <a:pt x="68367" y="1068279"/>
                  </a:lnTo>
                  <a:lnTo>
                    <a:pt x="50759" y="1026643"/>
                  </a:lnTo>
                  <a:lnTo>
                    <a:pt x="35617" y="983778"/>
                  </a:lnTo>
                  <a:lnTo>
                    <a:pt x="23030" y="939771"/>
                  </a:lnTo>
                  <a:lnTo>
                    <a:pt x="13087" y="894710"/>
                  </a:lnTo>
                  <a:lnTo>
                    <a:pt x="5875" y="848685"/>
                  </a:lnTo>
                  <a:lnTo>
                    <a:pt x="1483" y="801783"/>
                  </a:lnTo>
                  <a:lnTo>
                    <a:pt x="0" y="75409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065204" y="1478781"/>
            <a:ext cx="3411854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  <a:tabLst>
                <a:tab pos="1291590" algn="l"/>
                <a:tab pos="2508885" algn="l"/>
              </a:tabLst>
            </a:pPr>
            <a:r>
              <a:rPr dirty="0" sz="2000" spc="-1500" i="1">
                <a:latin typeface="メイリオ"/>
                <a:cs typeface="メイリオ"/>
              </a:rPr>
              <a:t>~</a:t>
            </a:r>
            <a:r>
              <a:rPr dirty="0" sz="2000" spc="-65" i="1">
                <a:latin typeface="メイリオ"/>
                <a:cs typeface="メイリオ"/>
              </a:rPr>
              <a:t>a</a:t>
            </a:r>
            <a:r>
              <a:rPr dirty="0" baseline="-11904" sz="2100" spc="-97">
                <a:latin typeface="Cambria"/>
                <a:cs typeface="Cambria"/>
              </a:rPr>
              <a:t>1</a:t>
            </a:r>
            <a:r>
              <a:rPr dirty="0" baseline="-11904" sz="2100" spc="532">
                <a:latin typeface="Cambria"/>
                <a:cs typeface="Cambria"/>
              </a:rPr>
              <a:t> </a:t>
            </a:r>
            <a:r>
              <a:rPr dirty="0" sz="2000" spc="85">
                <a:latin typeface="Tahoma"/>
                <a:cs typeface="Tahoma"/>
              </a:rPr>
              <a:t>=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110" i="1">
                <a:latin typeface="メイリオ"/>
                <a:cs typeface="メイリオ"/>
              </a:rPr>
              <a:t>a</a:t>
            </a:r>
            <a:r>
              <a:rPr dirty="0" sz="2000" spc="-1680" i="1">
                <a:latin typeface="メイリオ"/>
                <a:cs typeface="メイリオ"/>
              </a:rPr>
              <a:t>~</a:t>
            </a:r>
            <a:r>
              <a:rPr dirty="0" sz="2000" spc="-80" i="1">
                <a:latin typeface="メイリオ"/>
                <a:cs typeface="メイリオ"/>
              </a:rPr>
              <a:t>x,</a:t>
            </a:r>
            <a:r>
              <a:rPr dirty="0" sz="2000" i="1">
                <a:latin typeface="メイリオ"/>
                <a:cs typeface="メイリオ"/>
              </a:rPr>
              <a:t>	</a:t>
            </a:r>
            <a:r>
              <a:rPr dirty="0" sz="2000" spc="-1500" i="1">
                <a:latin typeface="メイリオ"/>
                <a:cs typeface="メイリオ"/>
              </a:rPr>
              <a:t>~</a:t>
            </a:r>
            <a:r>
              <a:rPr dirty="0" sz="2000" spc="-65" i="1">
                <a:latin typeface="メイリオ"/>
                <a:cs typeface="メイリオ"/>
              </a:rPr>
              <a:t>a</a:t>
            </a:r>
            <a:r>
              <a:rPr dirty="0" baseline="-11904" sz="2100" spc="-97">
                <a:latin typeface="Cambria"/>
                <a:cs typeface="Cambria"/>
              </a:rPr>
              <a:t>2</a:t>
            </a:r>
            <a:r>
              <a:rPr dirty="0" baseline="-11904" sz="2100" spc="532">
                <a:latin typeface="Cambria"/>
                <a:cs typeface="Cambria"/>
              </a:rPr>
              <a:t> </a:t>
            </a:r>
            <a:r>
              <a:rPr dirty="0" sz="2000" spc="85">
                <a:latin typeface="Tahoma"/>
                <a:cs typeface="Tahoma"/>
              </a:rPr>
              <a:t>=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145" i="1">
                <a:latin typeface="メイリオ"/>
                <a:cs typeface="メイリオ"/>
              </a:rPr>
              <a:t>a</a:t>
            </a:r>
            <a:r>
              <a:rPr dirty="0" sz="2000" spc="-1739" i="1">
                <a:latin typeface="メイリオ"/>
                <a:cs typeface="メイリオ"/>
              </a:rPr>
              <a:t>~</a:t>
            </a:r>
            <a:r>
              <a:rPr dirty="0" sz="2000" spc="-55" i="1">
                <a:latin typeface="メイリオ"/>
                <a:cs typeface="メイリオ"/>
              </a:rPr>
              <a:t>y</a:t>
            </a:r>
            <a:r>
              <a:rPr dirty="0" sz="2000" spc="-125" i="1">
                <a:latin typeface="メイリオ"/>
                <a:cs typeface="メイリオ"/>
              </a:rPr>
              <a:t>,</a:t>
            </a:r>
            <a:r>
              <a:rPr dirty="0" sz="2000" i="1">
                <a:latin typeface="メイリオ"/>
                <a:cs typeface="メイリオ"/>
              </a:rPr>
              <a:t>	</a:t>
            </a:r>
            <a:r>
              <a:rPr dirty="0" sz="2000" spc="-1500" i="1">
                <a:latin typeface="メイリオ"/>
                <a:cs typeface="メイリオ"/>
              </a:rPr>
              <a:t>~</a:t>
            </a:r>
            <a:r>
              <a:rPr dirty="0" sz="2000" spc="-65" i="1">
                <a:latin typeface="メイリオ"/>
                <a:cs typeface="メイリオ"/>
              </a:rPr>
              <a:t>a</a:t>
            </a:r>
            <a:r>
              <a:rPr dirty="0" baseline="-11904" sz="2100" spc="-97">
                <a:latin typeface="Cambria"/>
                <a:cs typeface="Cambria"/>
              </a:rPr>
              <a:t>3</a:t>
            </a:r>
            <a:r>
              <a:rPr dirty="0" baseline="-11904" sz="2100" spc="532">
                <a:latin typeface="Cambria"/>
                <a:cs typeface="Cambria"/>
              </a:rPr>
              <a:t> </a:t>
            </a:r>
            <a:r>
              <a:rPr dirty="0" sz="2000" spc="85">
                <a:latin typeface="Tahoma"/>
                <a:cs typeface="Tahoma"/>
              </a:rPr>
              <a:t>=</a:t>
            </a:r>
            <a:r>
              <a:rPr dirty="0" sz="2000" spc="-55">
                <a:latin typeface="Tahoma"/>
                <a:cs typeface="Tahoma"/>
              </a:rPr>
              <a:t> </a:t>
            </a:r>
            <a:r>
              <a:rPr dirty="0" sz="2000" spc="-135" i="1">
                <a:latin typeface="メイリオ"/>
                <a:cs typeface="メイリオ"/>
              </a:rPr>
              <a:t>a</a:t>
            </a:r>
            <a:r>
              <a:rPr dirty="0" sz="2000" spc="-1680" i="1">
                <a:latin typeface="メイリオ"/>
                <a:cs typeface="メイリオ"/>
              </a:rPr>
              <a:t>~</a:t>
            </a:r>
            <a:r>
              <a:rPr dirty="0" sz="2000" spc="-95" i="1">
                <a:latin typeface="メイリオ"/>
                <a:cs typeface="メイリオ"/>
              </a:rPr>
              <a:t>z</a:t>
            </a:r>
            <a:endParaRPr sz="2000">
              <a:latin typeface="メイリオ"/>
              <a:cs typeface="メイリオ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97045">
              <a:lnSpc>
                <a:spcPct val="100000"/>
              </a:lnSpc>
              <a:spcBef>
                <a:spcPts val="100"/>
              </a:spcBef>
            </a:pPr>
            <a:r>
              <a:rPr dirty="0"/>
              <a:t>POSCAR</a:t>
            </a:r>
            <a:r>
              <a:rPr dirty="0" spc="-20"/>
              <a:t> </a:t>
            </a:r>
            <a:r>
              <a:rPr dirty="0" spc="-10"/>
              <a:t>Format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6278" y="3682198"/>
            <a:ext cx="7539454" cy="225867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634603" y="5540755"/>
            <a:ext cx="21228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origin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3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unique</a:t>
            </a:r>
            <a:r>
              <a:rPr dirty="0" sz="1800" spc="-20">
                <a:latin typeface="Calibri"/>
                <a:cs typeface="Calibri"/>
              </a:rPr>
              <a:t> faces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4818" y="1043992"/>
            <a:ext cx="10002255" cy="247864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602741" y="1026667"/>
            <a:ext cx="4961255" cy="763270"/>
          </a:xfrm>
          <a:prstGeom prst="rect">
            <a:avLst/>
          </a:prstGeom>
        </p:spPr>
        <p:txBody>
          <a:bodyPr wrap="square" lIns="0" tIns="107315" rIns="0" bIns="0" rtlCol="0" vert="horz">
            <a:spAutoFit/>
          </a:bodyPr>
          <a:lstStyle/>
          <a:p>
            <a:pPr marL="3155315">
              <a:lnSpc>
                <a:spcPct val="100000"/>
              </a:lnSpc>
              <a:spcBef>
                <a:spcPts val="845"/>
              </a:spcBef>
            </a:pPr>
            <a:r>
              <a:rPr dirty="0" sz="1800" i="1">
                <a:latin typeface="Calibri"/>
                <a:cs typeface="Calibri"/>
              </a:rPr>
              <a:t>a</a:t>
            </a:r>
            <a:r>
              <a:rPr dirty="0" sz="1800" spc="-15" i="1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all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along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diagonal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800">
                <a:latin typeface="Courier New"/>
                <a:cs typeface="Courier New"/>
              </a:rPr>
              <a:t>POSCAR</a:t>
            </a:r>
            <a:r>
              <a:rPr dirty="0" sz="1800" spc="-50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of</a:t>
            </a:r>
            <a:r>
              <a:rPr dirty="0" sz="1800" spc="-35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FCC</a:t>
            </a:r>
            <a:r>
              <a:rPr dirty="0" sz="1800" spc="-40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Al</a:t>
            </a:r>
            <a:r>
              <a:rPr dirty="0" sz="1800" spc="-35">
                <a:latin typeface="Courier New"/>
                <a:cs typeface="Courier New"/>
              </a:rPr>
              <a:t> </a:t>
            </a:r>
            <a:r>
              <a:rPr dirty="0" sz="1800" spc="-10">
                <a:latin typeface="Courier New"/>
                <a:cs typeface="Courier New"/>
              </a:rPr>
              <a:t>(SCONV)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22</a:t>
            </a:fld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583691" y="1839336"/>
          <a:ext cx="10238105" cy="2967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195"/>
                <a:gridCol w="2593975"/>
                <a:gridCol w="2485389"/>
                <a:gridCol w="2251709"/>
              </a:tblGrid>
              <a:tr h="276860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1.000000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algn="r" marR="196850">
                        <a:lnSpc>
                          <a:spcPts val="1700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4.05000000000000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ts val="1700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425"/>
                        </a:lnSpc>
                      </a:pPr>
                      <a:r>
                        <a:rPr dirty="0" sz="2000" spc="-1515" i="1">
                          <a:latin typeface="メイリオ"/>
                          <a:cs typeface="メイリオ"/>
                        </a:rPr>
                        <a:t>~</a:t>
                      </a:r>
                      <a:r>
                        <a:rPr dirty="0" sz="2000" spc="-80" i="1">
                          <a:latin typeface="メイリオ"/>
                          <a:cs typeface="メイリオ"/>
                        </a:rPr>
                        <a:t>a</a:t>
                      </a:r>
                      <a:r>
                        <a:rPr dirty="0" baseline="-11904" sz="2100" spc="-120">
                          <a:latin typeface="Cambria"/>
                          <a:cs typeface="Cambria"/>
                        </a:rPr>
                        <a:t>1</a:t>
                      </a:r>
                      <a:endParaRPr baseline="-11904" sz="21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280670">
                <a:tc>
                  <a:txBody>
                    <a:bodyPr/>
                    <a:lstStyle/>
                    <a:p>
                      <a:pPr algn="r" marR="196850">
                        <a:lnSpc>
                          <a:spcPts val="2025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5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4.05000000000000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ts val="2025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895"/>
                        </a:lnSpc>
                      </a:pPr>
                      <a:r>
                        <a:rPr dirty="0" sz="2000" spc="-1495" i="1">
                          <a:latin typeface="メイリオ"/>
                          <a:cs typeface="メイリオ"/>
                        </a:rPr>
                        <a:t>~</a:t>
                      </a:r>
                      <a:r>
                        <a:rPr dirty="0" sz="2000" spc="-60" i="1">
                          <a:latin typeface="メイリオ"/>
                          <a:cs typeface="メイリオ"/>
                        </a:rPr>
                        <a:t>a</a:t>
                      </a:r>
                      <a:r>
                        <a:rPr dirty="0" baseline="-11904" sz="2100" spc="-89">
                          <a:latin typeface="Calibri"/>
                          <a:cs typeface="Calibri"/>
                        </a:rPr>
                        <a:t>2</a:t>
                      </a:r>
                      <a:endParaRPr baseline="-11904" sz="2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80035">
                <a:tc>
                  <a:txBody>
                    <a:bodyPr/>
                    <a:lstStyle/>
                    <a:p>
                      <a:pPr algn="r" marR="196850">
                        <a:lnSpc>
                          <a:spcPts val="2000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ts val="2000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4.05000000000000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960"/>
                        </a:lnSpc>
                      </a:pPr>
                      <a:r>
                        <a:rPr dirty="0" sz="2000" spc="-1515" i="1">
                          <a:latin typeface="メイリオ"/>
                          <a:cs typeface="メイリオ"/>
                        </a:rPr>
                        <a:t>~</a:t>
                      </a:r>
                      <a:r>
                        <a:rPr dirty="0" sz="2000" spc="-80" i="1">
                          <a:latin typeface="メイリオ"/>
                          <a:cs typeface="メイリオ"/>
                        </a:rPr>
                        <a:t>a</a:t>
                      </a:r>
                      <a:r>
                        <a:rPr dirty="0" baseline="-11904" sz="2100" spc="-120">
                          <a:latin typeface="Cambria"/>
                          <a:cs typeface="Cambria"/>
                        </a:rPr>
                        <a:t>3</a:t>
                      </a:r>
                      <a:endParaRPr baseline="-11904" sz="21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575945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dirty="0" sz="1800" spc="-25">
                          <a:latin typeface="Courier New"/>
                          <a:cs typeface="Courier New"/>
                        </a:rPr>
                        <a:t>Al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 spc="-50">
                          <a:latin typeface="Courier New"/>
                          <a:cs typeface="Courier New"/>
                        </a:rPr>
                        <a:t>4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8905" marR="24130" indent="309245">
                        <a:lnSpc>
                          <a:spcPts val="2090"/>
                        </a:lnSpc>
                        <a:spcBef>
                          <a:spcPts val="254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species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line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number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each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type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line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2384"/>
                </a:tc>
              </a:tr>
              <a:tr h="253365">
                <a:tc>
                  <a:txBody>
                    <a:bodyPr/>
                    <a:lstStyle/>
                    <a:p>
                      <a:pPr marL="31750">
                        <a:lnSpc>
                          <a:spcPts val="1755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Direct(4)</a:t>
                      </a:r>
                      <a:r>
                        <a:rPr dirty="0" sz="1800" spc="-9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20">
                          <a:latin typeface="Courier New"/>
                          <a:cs typeface="Courier New"/>
                        </a:rPr>
                        <a:t>[A4]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72415">
                <a:tc>
                  <a:txBody>
                    <a:bodyPr/>
                    <a:lstStyle/>
                    <a:p>
                      <a:pPr algn="r" marR="196850">
                        <a:lnSpc>
                          <a:spcPts val="1875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ts val="1875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ts val="1875"/>
                        </a:lnSpc>
                      </a:pPr>
                      <a:r>
                        <a:rPr dirty="0" sz="1800" spc="-25">
                          <a:latin typeface="Courier New"/>
                          <a:cs typeface="Courier New"/>
                        </a:rPr>
                        <a:t>Al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72415">
                <a:tc>
                  <a:txBody>
                    <a:bodyPr/>
                    <a:lstStyle/>
                    <a:p>
                      <a:pPr algn="r" marR="196850">
                        <a:lnSpc>
                          <a:spcPts val="1910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0.50000000000000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0.50000000000000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ts val="1910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ts val="1910"/>
                        </a:lnSpc>
                      </a:pPr>
                      <a:r>
                        <a:rPr dirty="0" sz="1800" spc="-25">
                          <a:latin typeface="Courier New"/>
                          <a:cs typeface="Courier New"/>
                        </a:rPr>
                        <a:t>Al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algn="r" marR="196850">
                        <a:lnSpc>
                          <a:spcPts val="1875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0.50000000000000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ts val="1875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0.50000000000000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ts val="1875"/>
                        </a:lnSpc>
                      </a:pPr>
                      <a:r>
                        <a:rPr dirty="0" sz="1800" spc="-25">
                          <a:latin typeface="Courier New"/>
                          <a:cs typeface="Courier New"/>
                        </a:rPr>
                        <a:t>Al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54000">
                <a:tc>
                  <a:txBody>
                    <a:bodyPr/>
                    <a:lstStyle/>
                    <a:p>
                      <a:pPr algn="r" marR="196850">
                        <a:lnSpc>
                          <a:spcPts val="1905"/>
                        </a:lnSpc>
                      </a:pPr>
                      <a:r>
                        <a:rPr dirty="0" sz="1800" spc="-10">
                          <a:latin typeface="Courier New"/>
                          <a:cs typeface="Courier New"/>
                        </a:rPr>
                        <a:t>0.00000000000000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5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0.50000000000000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ts val="1905"/>
                        </a:lnSpc>
                      </a:pPr>
                      <a:r>
                        <a:rPr dirty="0" sz="1800" spc="-10" b="1">
                          <a:latin typeface="Courier New"/>
                          <a:cs typeface="Courier New"/>
                        </a:rPr>
                        <a:t>0.50000000000000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ts val="1905"/>
                        </a:lnSpc>
                      </a:pPr>
                      <a:r>
                        <a:rPr dirty="0" sz="1800" spc="-25">
                          <a:latin typeface="Courier New"/>
                          <a:cs typeface="Courier New"/>
                        </a:rPr>
                        <a:t>Al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06717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AFLOW-</a:t>
            </a:r>
            <a:r>
              <a:rPr dirty="0"/>
              <a:t>ML</a:t>
            </a:r>
            <a:r>
              <a:rPr dirty="0" spc="5"/>
              <a:t> </a:t>
            </a:r>
            <a:r>
              <a:rPr dirty="0" spc="-10"/>
              <a:t>Online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02739" y="819403"/>
            <a:ext cx="6497955" cy="1102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Convert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POSCAR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VASP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4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POSCAR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VASP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  <a:p>
            <a:pPr marL="949325" marR="1270000">
              <a:lnSpc>
                <a:spcPts val="1900"/>
              </a:lnSpc>
              <a:spcBef>
                <a:spcPts val="1865"/>
              </a:spcBef>
            </a:pPr>
            <a:r>
              <a:rPr dirty="0" sz="1600" spc="-10">
                <a:latin typeface="Calibri"/>
                <a:cs typeface="Calibri"/>
              </a:rPr>
              <a:t>ClNa/AB_cF8_225_a_b.AB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params=5.63931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SG=225 1.000000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658573" y="1915739"/>
          <a:ext cx="5211445" cy="743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260"/>
                <a:gridCol w="1736725"/>
                <a:gridCol w="1699260"/>
              </a:tblGrid>
              <a:tr h="251460">
                <a:tc>
                  <a:txBody>
                    <a:bodyPr/>
                    <a:lstStyle/>
                    <a:p>
                      <a:pPr algn="ctr" marR="29209">
                        <a:lnSpc>
                          <a:spcPts val="184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0.00000000000000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2.81965500000000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ts val="184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2.81965500000000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48285">
                <a:tc>
                  <a:txBody>
                    <a:bodyPr/>
                    <a:lstStyle/>
                    <a:p>
                      <a:pPr algn="ctr" marR="29209">
                        <a:lnSpc>
                          <a:spcPts val="185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2.81965500000000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0.00000000000000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ts val="185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2.81965500000000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algn="ctr" marR="29209">
                        <a:lnSpc>
                          <a:spcPts val="1814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2.81965500000000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4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2.81965500000000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ts val="1814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0.00000000000000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2539511" y="2630932"/>
            <a:ext cx="1353820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1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dirty="0" sz="1600">
                <a:latin typeface="Calibri"/>
                <a:cs typeface="Calibri"/>
              </a:rPr>
              <a:t>Direct(2)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[A1B1]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2658573" y="3134939"/>
          <a:ext cx="5533390" cy="502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9260"/>
                <a:gridCol w="1736725"/>
                <a:gridCol w="2020569"/>
              </a:tblGrid>
              <a:tr h="251460">
                <a:tc>
                  <a:txBody>
                    <a:bodyPr/>
                    <a:lstStyle/>
                    <a:p>
                      <a:pPr algn="ctr" marR="29209">
                        <a:lnSpc>
                          <a:spcPts val="184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0.00000000000000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0.00000000000000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45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0.00000000000000</a:t>
                      </a:r>
                      <a:r>
                        <a:rPr dirty="0" sz="16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Cl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51460">
                <a:tc>
                  <a:txBody>
                    <a:bodyPr/>
                    <a:lstStyle/>
                    <a:p>
                      <a:pPr algn="ctr" marR="29209">
                        <a:lnSpc>
                          <a:spcPts val="187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0.50000000000000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0.50000000000000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5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0.50000000000000</a:t>
                      </a:r>
                      <a:r>
                        <a:rPr dirty="0" sz="16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Na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2539511" y="4005579"/>
            <a:ext cx="5556885" cy="246380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1265555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latin typeface="Calibri"/>
                <a:cs typeface="Calibri"/>
              </a:rPr>
              <a:t>ClNa/AB_cF8_225_a_b.AB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params=5.63931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SG=225 1.000000</a:t>
            </a:r>
            <a:endParaRPr sz="1600">
              <a:latin typeface="Calibri"/>
              <a:cs typeface="Calibri"/>
            </a:endParaRPr>
          </a:p>
          <a:p>
            <a:pPr marL="150495">
              <a:lnSpc>
                <a:spcPts val="1830"/>
              </a:lnSpc>
              <a:tabLst>
                <a:tab pos="1887220" algn="l"/>
                <a:tab pos="3623945" algn="l"/>
              </a:tabLst>
            </a:pPr>
            <a:r>
              <a:rPr dirty="0" sz="1600" spc="-10">
                <a:latin typeface="Calibri"/>
                <a:cs typeface="Calibri"/>
              </a:rPr>
              <a:t>0.00000000000000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2.81965500000000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2.81965500000000</a:t>
            </a:r>
            <a:endParaRPr sz="1600">
              <a:latin typeface="Calibri"/>
              <a:cs typeface="Calibri"/>
            </a:endParaRPr>
          </a:p>
          <a:p>
            <a:pPr marL="150495">
              <a:lnSpc>
                <a:spcPts val="1910"/>
              </a:lnSpc>
              <a:spcBef>
                <a:spcPts val="70"/>
              </a:spcBef>
              <a:tabLst>
                <a:tab pos="1887220" algn="l"/>
                <a:tab pos="3623945" algn="l"/>
              </a:tabLst>
            </a:pPr>
            <a:r>
              <a:rPr dirty="0" sz="1600" spc="-10">
                <a:latin typeface="Calibri"/>
                <a:cs typeface="Calibri"/>
              </a:rPr>
              <a:t>2.81965500000000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0.00000000000000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2.81965500000000</a:t>
            </a:r>
            <a:endParaRPr sz="1600">
              <a:latin typeface="Calibri"/>
              <a:cs typeface="Calibri"/>
            </a:endParaRPr>
          </a:p>
          <a:p>
            <a:pPr marL="150495">
              <a:lnSpc>
                <a:spcPts val="1910"/>
              </a:lnSpc>
              <a:tabLst>
                <a:tab pos="1887220" algn="l"/>
                <a:tab pos="3623945" algn="l"/>
              </a:tabLst>
            </a:pPr>
            <a:r>
              <a:rPr dirty="0" sz="1600" spc="-10">
                <a:latin typeface="Calibri"/>
                <a:cs typeface="Calibri"/>
              </a:rPr>
              <a:t>2.81965500000000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2.81965500000000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0.00000000000000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dirty="0" sz="1600" b="1">
                <a:solidFill>
                  <a:srgbClr val="FF0000"/>
                </a:solidFill>
                <a:latin typeface="Calibri"/>
                <a:cs typeface="Calibri"/>
              </a:rPr>
              <a:t>Cl</a:t>
            </a:r>
            <a:r>
              <a:rPr dirty="0" sz="1600" spc="-1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600" spc="-25" b="1">
                <a:solidFill>
                  <a:srgbClr val="FF0000"/>
                </a:solidFill>
                <a:latin typeface="Calibri"/>
                <a:cs typeface="Calibri"/>
              </a:rPr>
              <a:t>Na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dirty="0" sz="1600">
                <a:latin typeface="Calibri"/>
                <a:cs typeface="Calibri"/>
              </a:rPr>
              <a:t>1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dirty="0" sz="1600">
                <a:latin typeface="Calibri"/>
                <a:cs typeface="Calibri"/>
              </a:rPr>
              <a:t>Direct(2)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[A1B1]</a:t>
            </a:r>
            <a:endParaRPr sz="1600">
              <a:latin typeface="Calibri"/>
              <a:cs typeface="Calibri"/>
            </a:endParaRPr>
          </a:p>
          <a:p>
            <a:pPr marL="150495">
              <a:lnSpc>
                <a:spcPts val="1910"/>
              </a:lnSpc>
              <a:spcBef>
                <a:spcPts val="75"/>
              </a:spcBef>
              <a:tabLst>
                <a:tab pos="1887220" algn="l"/>
                <a:tab pos="3623945" algn="l"/>
              </a:tabLst>
            </a:pPr>
            <a:r>
              <a:rPr dirty="0" sz="1600" spc="-10">
                <a:latin typeface="Calibri"/>
                <a:cs typeface="Calibri"/>
              </a:rPr>
              <a:t>0.00000000000000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0.00000000000000</a:t>
            </a:r>
            <a:r>
              <a:rPr dirty="0" sz="1600">
                <a:latin typeface="Calibri"/>
                <a:cs typeface="Calibri"/>
              </a:rPr>
              <a:t>	0.00000000000000</a:t>
            </a:r>
            <a:r>
              <a:rPr dirty="0" sz="1600" spc="24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Cl</a:t>
            </a:r>
            <a:endParaRPr sz="1600">
              <a:latin typeface="Calibri"/>
              <a:cs typeface="Calibri"/>
            </a:endParaRPr>
          </a:p>
          <a:p>
            <a:pPr marL="150495">
              <a:lnSpc>
                <a:spcPts val="1910"/>
              </a:lnSpc>
              <a:tabLst>
                <a:tab pos="1887220" algn="l"/>
                <a:tab pos="3623945" algn="l"/>
              </a:tabLst>
            </a:pPr>
            <a:r>
              <a:rPr dirty="0" sz="1600" spc="-10">
                <a:latin typeface="Calibri"/>
                <a:cs typeface="Calibri"/>
              </a:rPr>
              <a:t>0.50000000000000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0.50000000000000</a:t>
            </a:r>
            <a:r>
              <a:rPr dirty="0" sz="1600">
                <a:latin typeface="Calibri"/>
                <a:cs typeface="Calibri"/>
              </a:rPr>
              <a:t>	0.50000000000000</a:t>
            </a:r>
            <a:r>
              <a:rPr dirty="0" sz="1600" spc="24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Na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446483" y="1327735"/>
            <a:ext cx="5946140" cy="2390775"/>
          </a:xfrm>
          <a:custGeom>
            <a:avLst/>
            <a:gdLst/>
            <a:ahLst/>
            <a:cxnLst/>
            <a:rect l="l" t="t" r="r" b="b"/>
            <a:pathLst>
              <a:path w="5946140" h="2390775">
                <a:moveTo>
                  <a:pt x="28575" y="2362201"/>
                </a:moveTo>
                <a:lnTo>
                  <a:pt x="28051" y="2362201"/>
                </a:lnTo>
                <a:lnTo>
                  <a:pt x="28051" y="2390776"/>
                </a:lnTo>
                <a:lnTo>
                  <a:pt x="113776" y="2390776"/>
                </a:lnTo>
                <a:lnTo>
                  <a:pt x="113776" y="2376488"/>
                </a:lnTo>
                <a:lnTo>
                  <a:pt x="28575" y="2376488"/>
                </a:lnTo>
                <a:lnTo>
                  <a:pt x="28575" y="2362201"/>
                </a:lnTo>
                <a:close/>
              </a:path>
              <a:path w="5946140" h="2390775">
                <a:moveTo>
                  <a:pt x="28575" y="2290763"/>
                </a:moveTo>
                <a:lnTo>
                  <a:pt x="0" y="2290763"/>
                </a:lnTo>
                <a:lnTo>
                  <a:pt x="0" y="2376488"/>
                </a:lnTo>
                <a:lnTo>
                  <a:pt x="28051" y="2376488"/>
                </a:lnTo>
                <a:lnTo>
                  <a:pt x="28051" y="2362201"/>
                </a:lnTo>
                <a:lnTo>
                  <a:pt x="28575" y="2362201"/>
                </a:lnTo>
                <a:lnTo>
                  <a:pt x="28575" y="2290763"/>
                </a:lnTo>
                <a:close/>
              </a:path>
              <a:path w="5946140" h="2390775">
                <a:moveTo>
                  <a:pt x="113776" y="2362201"/>
                </a:moveTo>
                <a:lnTo>
                  <a:pt x="28575" y="2362201"/>
                </a:lnTo>
                <a:lnTo>
                  <a:pt x="28575" y="2376488"/>
                </a:lnTo>
                <a:lnTo>
                  <a:pt x="113776" y="2376488"/>
                </a:lnTo>
                <a:lnTo>
                  <a:pt x="113776" y="2362201"/>
                </a:lnTo>
                <a:close/>
              </a:path>
              <a:path w="5946140" h="2390775">
                <a:moveTo>
                  <a:pt x="28575" y="2176463"/>
                </a:moveTo>
                <a:lnTo>
                  <a:pt x="0" y="2176463"/>
                </a:lnTo>
                <a:lnTo>
                  <a:pt x="0" y="2262188"/>
                </a:lnTo>
                <a:lnTo>
                  <a:pt x="28575" y="2262188"/>
                </a:lnTo>
                <a:lnTo>
                  <a:pt x="28575" y="2176463"/>
                </a:lnTo>
                <a:close/>
              </a:path>
              <a:path w="5946140" h="2390775">
                <a:moveTo>
                  <a:pt x="28575" y="2062163"/>
                </a:moveTo>
                <a:lnTo>
                  <a:pt x="0" y="2062163"/>
                </a:lnTo>
                <a:lnTo>
                  <a:pt x="0" y="2147888"/>
                </a:lnTo>
                <a:lnTo>
                  <a:pt x="28575" y="2147888"/>
                </a:lnTo>
                <a:lnTo>
                  <a:pt x="28575" y="2062163"/>
                </a:lnTo>
                <a:close/>
              </a:path>
              <a:path w="5946140" h="2390775">
                <a:moveTo>
                  <a:pt x="28575" y="1947863"/>
                </a:moveTo>
                <a:lnTo>
                  <a:pt x="0" y="1947863"/>
                </a:lnTo>
                <a:lnTo>
                  <a:pt x="0" y="2033588"/>
                </a:lnTo>
                <a:lnTo>
                  <a:pt x="28575" y="2033588"/>
                </a:lnTo>
                <a:lnTo>
                  <a:pt x="28575" y="1947863"/>
                </a:lnTo>
                <a:close/>
              </a:path>
              <a:path w="5946140" h="2390775">
                <a:moveTo>
                  <a:pt x="28575" y="1833563"/>
                </a:moveTo>
                <a:lnTo>
                  <a:pt x="0" y="1833563"/>
                </a:lnTo>
                <a:lnTo>
                  <a:pt x="0" y="1919288"/>
                </a:lnTo>
                <a:lnTo>
                  <a:pt x="28575" y="1919288"/>
                </a:lnTo>
                <a:lnTo>
                  <a:pt x="28575" y="1833563"/>
                </a:lnTo>
                <a:close/>
              </a:path>
              <a:path w="5946140" h="2390775">
                <a:moveTo>
                  <a:pt x="28575" y="1719263"/>
                </a:moveTo>
                <a:lnTo>
                  <a:pt x="0" y="1719263"/>
                </a:lnTo>
                <a:lnTo>
                  <a:pt x="0" y="1804988"/>
                </a:lnTo>
                <a:lnTo>
                  <a:pt x="28575" y="1804988"/>
                </a:lnTo>
                <a:lnTo>
                  <a:pt x="28575" y="1719263"/>
                </a:lnTo>
                <a:close/>
              </a:path>
              <a:path w="5946140" h="2390775">
                <a:moveTo>
                  <a:pt x="28575" y="1604963"/>
                </a:moveTo>
                <a:lnTo>
                  <a:pt x="0" y="1604963"/>
                </a:lnTo>
                <a:lnTo>
                  <a:pt x="0" y="1690688"/>
                </a:lnTo>
                <a:lnTo>
                  <a:pt x="28575" y="1690688"/>
                </a:lnTo>
                <a:lnTo>
                  <a:pt x="28575" y="1604963"/>
                </a:lnTo>
                <a:close/>
              </a:path>
              <a:path w="5946140" h="2390775">
                <a:moveTo>
                  <a:pt x="28575" y="1490663"/>
                </a:moveTo>
                <a:lnTo>
                  <a:pt x="0" y="1490663"/>
                </a:lnTo>
                <a:lnTo>
                  <a:pt x="0" y="1576388"/>
                </a:lnTo>
                <a:lnTo>
                  <a:pt x="28575" y="1576388"/>
                </a:lnTo>
                <a:lnTo>
                  <a:pt x="28575" y="1490663"/>
                </a:lnTo>
                <a:close/>
              </a:path>
              <a:path w="5946140" h="2390775">
                <a:moveTo>
                  <a:pt x="28575" y="1376363"/>
                </a:moveTo>
                <a:lnTo>
                  <a:pt x="0" y="1376363"/>
                </a:lnTo>
                <a:lnTo>
                  <a:pt x="0" y="1462088"/>
                </a:lnTo>
                <a:lnTo>
                  <a:pt x="28575" y="1462088"/>
                </a:lnTo>
                <a:lnTo>
                  <a:pt x="28575" y="1376363"/>
                </a:lnTo>
                <a:close/>
              </a:path>
              <a:path w="5946140" h="2390775">
                <a:moveTo>
                  <a:pt x="28575" y="1262063"/>
                </a:moveTo>
                <a:lnTo>
                  <a:pt x="0" y="1262063"/>
                </a:lnTo>
                <a:lnTo>
                  <a:pt x="0" y="1347788"/>
                </a:lnTo>
                <a:lnTo>
                  <a:pt x="28575" y="1347788"/>
                </a:lnTo>
                <a:lnTo>
                  <a:pt x="28575" y="1262063"/>
                </a:lnTo>
                <a:close/>
              </a:path>
              <a:path w="5946140" h="2390775">
                <a:moveTo>
                  <a:pt x="28575" y="1147763"/>
                </a:moveTo>
                <a:lnTo>
                  <a:pt x="0" y="1147763"/>
                </a:lnTo>
                <a:lnTo>
                  <a:pt x="0" y="1233488"/>
                </a:lnTo>
                <a:lnTo>
                  <a:pt x="28575" y="1233488"/>
                </a:lnTo>
                <a:lnTo>
                  <a:pt x="28575" y="1147763"/>
                </a:lnTo>
                <a:close/>
              </a:path>
              <a:path w="5946140" h="2390775">
                <a:moveTo>
                  <a:pt x="28575" y="1033463"/>
                </a:moveTo>
                <a:lnTo>
                  <a:pt x="0" y="1033463"/>
                </a:lnTo>
                <a:lnTo>
                  <a:pt x="0" y="1119188"/>
                </a:lnTo>
                <a:lnTo>
                  <a:pt x="28575" y="1119188"/>
                </a:lnTo>
                <a:lnTo>
                  <a:pt x="28575" y="1033463"/>
                </a:lnTo>
                <a:close/>
              </a:path>
              <a:path w="5946140" h="2390775">
                <a:moveTo>
                  <a:pt x="28575" y="919163"/>
                </a:moveTo>
                <a:lnTo>
                  <a:pt x="0" y="919163"/>
                </a:lnTo>
                <a:lnTo>
                  <a:pt x="0" y="1004888"/>
                </a:lnTo>
                <a:lnTo>
                  <a:pt x="28575" y="1004888"/>
                </a:lnTo>
                <a:lnTo>
                  <a:pt x="28575" y="919163"/>
                </a:lnTo>
                <a:close/>
              </a:path>
              <a:path w="5946140" h="2390775">
                <a:moveTo>
                  <a:pt x="28575" y="804863"/>
                </a:moveTo>
                <a:lnTo>
                  <a:pt x="0" y="804863"/>
                </a:lnTo>
                <a:lnTo>
                  <a:pt x="0" y="890588"/>
                </a:lnTo>
                <a:lnTo>
                  <a:pt x="28575" y="890588"/>
                </a:lnTo>
                <a:lnTo>
                  <a:pt x="28575" y="804863"/>
                </a:lnTo>
                <a:close/>
              </a:path>
              <a:path w="5946140" h="2390775">
                <a:moveTo>
                  <a:pt x="28575" y="690563"/>
                </a:moveTo>
                <a:lnTo>
                  <a:pt x="0" y="690563"/>
                </a:lnTo>
                <a:lnTo>
                  <a:pt x="0" y="776288"/>
                </a:lnTo>
                <a:lnTo>
                  <a:pt x="28575" y="776288"/>
                </a:lnTo>
                <a:lnTo>
                  <a:pt x="28575" y="690563"/>
                </a:lnTo>
                <a:close/>
              </a:path>
              <a:path w="5946140" h="2390775">
                <a:moveTo>
                  <a:pt x="28575" y="576263"/>
                </a:moveTo>
                <a:lnTo>
                  <a:pt x="0" y="576263"/>
                </a:lnTo>
                <a:lnTo>
                  <a:pt x="0" y="661988"/>
                </a:lnTo>
                <a:lnTo>
                  <a:pt x="28575" y="661988"/>
                </a:lnTo>
                <a:lnTo>
                  <a:pt x="28575" y="576263"/>
                </a:lnTo>
                <a:close/>
              </a:path>
              <a:path w="5946140" h="2390775">
                <a:moveTo>
                  <a:pt x="28575" y="461963"/>
                </a:moveTo>
                <a:lnTo>
                  <a:pt x="0" y="461963"/>
                </a:lnTo>
                <a:lnTo>
                  <a:pt x="0" y="547688"/>
                </a:lnTo>
                <a:lnTo>
                  <a:pt x="28575" y="547688"/>
                </a:lnTo>
                <a:lnTo>
                  <a:pt x="28575" y="461963"/>
                </a:lnTo>
                <a:close/>
              </a:path>
              <a:path w="5946140" h="2390775">
                <a:moveTo>
                  <a:pt x="28575" y="347663"/>
                </a:moveTo>
                <a:lnTo>
                  <a:pt x="0" y="347663"/>
                </a:lnTo>
                <a:lnTo>
                  <a:pt x="0" y="433388"/>
                </a:lnTo>
                <a:lnTo>
                  <a:pt x="28575" y="433388"/>
                </a:lnTo>
                <a:lnTo>
                  <a:pt x="28575" y="347663"/>
                </a:lnTo>
                <a:close/>
              </a:path>
              <a:path w="5946140" h="2390775">
                <a:moveTo>
                  <a:pt x="28575" y="233363"/>
                </a:moveTo>
                <a:lnTo>
                  <a:pt x="0" y="233363"/>
                </a:lnTo>
                <a:lnTo>
                  <a:pt x="0" y="319088"/>
                </a:lnTo>
                <a:lnTo>
                  <a:pt x="28575" y="319088"/>
                </a:lnTo>
                <a:lnTo>
                  <a:pt x="28575" y="233363"/>
                </a:lnTo>
                <a:close/>
              </a:path>
              <a:path w="5946140" h="2390775">
                <a:moveTo>
                  <a:pt x="28575" y="119063"/>
                </a:moveTo>
                <a:lnTo>
                  <a:pt x="0" y="119063"/>
                </a:lnTo>
                <a:lnTo>
                  <a:pt x="0" y="204788"/>
                </a:lnTo>
                <a:lnTo>
                  <a:pt x="28575" y="204788"/>
                </a:lnTo>
                <a:lnTo>
                  <a:pt x="28575" y="119063"/>
                </a:lnTo>
                <a:close/>
              </a:path>
              <a:path w="5946140" h="2390775">
                <a:moveTo>
                  <a:pt x="23811" y="0"/>
                </a:moveTo>
                <a:lnTo>
                  <a:pt x="6396" y="0"/>
                </a:lnTo>
                <a:lnTo>
                  <a:pt x="0" y="6396"/>
                </a:lnTo>
                <a:lnTo>
                  <a:pt x="0" y="90488"/>
                </a:lnTo>
                <a:lnTo>
                  <a:pt x="28575" y="90488"/>
                </a:lnTo>
                <a:lnTo>
                  <a:pt x="28575" y="28575"/>
                </a:lnTo>
                <a:lnTo>
                  <a:pt x="14287" y="28575"/>
                </a:lnTo>
                <a:lnTo>
                  <a:pt x="23811" y="19051"/>
                </a:lnTo>
                <a:lnTo>
                  <a:pt x="23811" y="0"/>
                </a:lnTo>
                <a:close/>
              </a:path>
              <a:path w="5946140" h="2390775">
                <a:moveTo>
                  <a:pt x="23811" y="19051"/>
                </a:moveTo>
                <a:lnTo>
                  <a:pt x="14287" y="28575"/>
                </a:lnTo>
                <a:lnTo>
                  <a:pt x="23811" y="28575"/>
                </a:lnTo>
                <a:lnTo>
                  <a:pt x="23811" y="19051"/>
                </a:lnTo>
                <a:close/>
              </a:path>
              <a:path w="5946140" h="2390775">
                <a:moveTo>
                  <a:pt x="28575" y="14287"/>
                </a:moveTo>
                <a:lnTo>
                  <a:pt x="23811" y="19051"/>
                </a:lnTo>
                <a:lnTo>
                  <a:pt x="23811" y="28575"/>
                </a:lnTo>
                <a:lnTo>
                  <a:pt x="28575" y="28575"/>
                </a:lnTo>
                <a:lnTo>
                  <a:pt x="28575" y="14287"/>
                </a:lnTo>
                <a:close/>
              </a:path>
              <a:path w="5946140" h="2390775">
                <a:moveTo>
                  <a:pt x="138111" y="0"/>
                </a:moveTo>
                <a:lnTo>
                  <a:pt x="52386" y="0"/>
                </a:lnTo>
                <a:lnTo>
                  <a:pt x="52386" y="28575"/>
                </a:lnTo>
                <a:lnTo>
                  <a:pt x="138111" y="28575"/>
                </a:lnTo>
                <a:lnTo>
                  <a:pt x="138111" y="0"/>
                </a:lnTo>
                <a:close/>
              </a:path>
              <a:path w="5946140" h="2390775">
                <a:moveTo>
                  <a:pt x="252411" y="0"/>
                </a:moveTo>
                <a:lnTo>
                  <a:pt x="166686" y="0"/>
                </a:lnTo>
                <a:lnTo>
                  <a:pt x="166686" y="28575"/>
                </a:lnTo>
                <a:lnTo>
                  <a:pt x="252411" y="28575"/>
                </a:lnTo>
                <a:lnTo>
                  <a:pt x="252411" y="0"/>
                </a:lnTo>
                <a:close/>
              </a:path>
              <a:path w="5946140" h="2390775">
                <a:moveTo>
                  <a:pt x="366711" y="0"/>
                </a:moveTo>
                <a:lnTo>
                  <a:pt x="280986" y="0"/>
                </a:lnTo>
                <a:lnTo>
                  <a:pt x="280986" y="28575"/>
                </a:lnTo>
                <a:lnTo>
                  <a:pt x="366711" y="28575"/>
                </a:lnTo>
                <a:lnTo>
                  <a:pt x="366711" y="0"/>
                </a:lnTo>
                <a:close/>
              </a:path>
              <a:path w="5946140" h="2390775">
                <a:moveTo>
                  <a:pt x="481011" y="0"/>
                </a:moveTo>
                <a:lnTo>
                  <a:pt x="395286" y="0"/>
                </a:lnTo>
                <a:lnTo>
                  <a:pt x="395286" y="28575"/>
                </a:lnTo>
                <a:lnTo>
                  <a:pt x="481011" y="28575"/>
                </a:lnTo>
                <a:lnTo>
                  <a:pt x="481011" y="0"/>
                </a:lnTo>
                <a:close/>
              </a:path>
              <a:path w="5946140" h="2390775">
                <a:moveTo>
                  <a:pt x="595311" y="0"/>
                </a:moveTo>
                <a:lnTo>
                  <a:pt x="509586" y="0"/>
                </a:lnTo>
                <a:lnTo>
                  <a:pt x="509586" y="28575"/>
                </a:lnTo>
                <a:lnTo>
                  <a:pt x="595311" y="28575"/>
                </a:lnTo>
                <a:lnTo>
                  <a:pt x="595311" y="0"/>
                </a:lnTo>
                <a:close/>
              </a:path>
              <a:path w="5946140" h="2390775">
                <a:moveTo>
                  <a:pt x="709611" y="0"/>
                </a:moveTo>
                <a:lnTo>
                  <a:pt x="623886" y="0"/>
                </a:lnTo>
                <a:lnTo>
                  <a:pt x="623886" y="28575"/>
                </a:lnTo>
                <a:lnTo>
                  <a:pt x="709611" y="28575"/>
                </a:lnTo>
                <a:lnTo>
                  <a:pt x="709611" y="0"/>
                </a:lnTo>
                <a:close/>
              </a:path>
              <a:path w="5946140" h="2390775">
                <a:moveTo>
                  <a:pt x="823911" y="0"/>
                </a:moveTo>
                <a:lnTo>
                  <a:pt x="738186" y="0"/>
                </a:lnTo>
                <a:lnTo>
                  <a:pt x="738186" y="28575"/>
                </a:lnTo>
                <a:lnTo>
                  <a:pt x="823911" y="28575"/>
                </a:lnTo>
                <a:lnTo>
                  <a:pt x="823911" y="0"/>
                </a:lnTo>
                <a:close/>
              </a:path>
              <a:path w="5946140" h="2390775">
                <a:moveTo>
                  <a:pt x="938211" y="0"/>
                </a:moveTo>
                <a:lnTo>
                  <a:pt x="852486" y="0"/>
                </a:lnTo>
                <a:lnTo>
                  <a:pt x="852486" y="28575"/>
                </a:lnTo>
                <a:lnTo>
                  <a:pt x="938211" y="28575"/>
                </a:lnTo>
                <a:lnTo>
                  <a:pt x="938211" y="0"/>
                </a:lnTo>
                <a:close/>
              </a:path>
              <a:path w="5946140" h="2390775">
                <a:moveTo>
                  <a:pt x="1052511" y="0"/>
                </a:moveTo>
                <a:lnTo>
                  <a:pt x="966786" y="0"/>
                </a:lnTo>
                <a:lnTo>
                  <a:pt x="966786" y="28575"/>
                </a:lnTo>
                <a:lnTo>
                  <a:pt x="1052511" y="28575"/>
                </a:lnTo>
                <a:lnTo>
                  <a:pt x="1052511" y="0"/>
                </a:lnTo>
                <a:close/>
              </a:path>
              <a:path w="5946140" h="2390775">
                <a:moveTo>
                  <a:pt x="1166811" y="0"/>
                </a:moveTo>
                <a:lnTo>
                  <a:pt x="1081086" y="0"/>
                </a:lnTo>
                <a:lnTo>
                  <a:pt x="1081086" y="28575"/>
                </a:lnTo>
                <a:lnTo>
                  <a:pt x="1166811" y="28575"/>
                </a:lnTo>
                <a:lnTo>
                  <a:pt x="1166811" y="0"/>
                </a:lnTo>
                <a:close/>
              </a:path>
              <a:path w="5946140" h="2390775">
                <a:moveTo>
                  <a:pt x="1281111" y="0"/>
                </a:moveTo>
                <a:lnTo>
                  <a:pt x="1195386" y="0"/>
                </a:lnTo>
                <a:lnTo>
                  <a:pt x="1195386" y="28575"/>
                </a:lnTo>
                <a:lnTo>
                  <a:pt x="1281111" y="28575"/>
                </a:lnTo>
                <a:lnTo>
                  <a:pt x="1281111" y="0"/>
                </a:lnTo>
                <a:close/>
              </a:path>
              <a:path w="5946140" h="2390775">
                <a:moveTo>
                  <a:pt x="1395411" y="0"/>
                </a:moveTo>
                <a:lnTo>
                  <a:pt x="1309686" y="0"/>
                </a:lnTo>
                <a:lnTo>
                  <a:pt x="1309686" y="28575"/>
                </a:lnTo>
                <a:lnTo>
                  <a:pt x="1395411" y="28575"/>
                </a:lnTo>
                <a:lnTo>
                  <a:pt x="1395411" y="0"/>
                </a:lnTo>
                <a:close/>
              </a:path>
              <a:path w="5946140" h="2390775">
                <a:moveTo>
                  <a:pt x="1509711" y="0"/>
                </a:moveTo>
                <a:lnTo>
                  <a:pt x="1423986" y="0"/>
                </a:lnTo>
                <a:lnTo>
                  <a:pt x="1423986" y="28575"/>
                </a:lnTo>
                <a:lnTo>
                  <a:pt x="1509711" y="28575"/>
                </a:lnTo>
                <a:lnTo>
                  <a:pt x="1509711" y="0"/>
                </a:lnTo>
                <a:close/>
              </a:path>
              <a:path w="5946140" h="2390775">
                <a:moveTo>
                  <a:pt x="1624011" y="0"/>
                </a:moveTo>
                <a:lnTo>
                  <a:pt x="1538286" y="0"/>
                </a:lnTo>
                <a:lnTo>
                  <a:pt x="1538286" y="28575"/>
                </a:lnTo>
                <a:lnTo>
                  <a:pt x="1624011" y="28575"/>
                </a:lnTo>
                <a:lnTo>
                  <a:pt x="1624011" y="0"/>
                </a:lnTo>
                <a:close/>
              </a:path>
              <a:path w="5946140" h="2390775">
                <a:moveTo>
                  <a:pt x="1738311" y="0"/>
                </a:moveTo>
                <a:lnTo>
                  <a:pt x="1652586" y="0"/>
                </a:lnTo>
                <a:lnTo>
                  <a:pt x="1652586" y="28575"/>
                </a:lnTo>
                <a:lnTo>
                  <a:pt x="1738311" y="28575"/>
                </a:lnTo>
                <a:lnTo>
                  <a:pt x="1738311" y="0"/>
                </a:lnTo>
                <a:close/>
              </a:path>
              <a:path w="5946140" h="2390775">
                <a:moveTo>
                  <a:pt x="1852611" y="0"/>
                </a:moveTo>
                <a:lnTo>
                  <a:pt x="1766886" y="0"/>
                </a:lnTo>
                <a:lnTo>
                  <a:pt x="1766886" y="28575"/>
                </a:lnTo>
                <a:lnTo>
                  <a:pt x="1852611" y="28575"/>
                </a:lnTo>
                <a:lnTo>
                  <a:pt x="1852611" y="0"/>
                </a:lnTo>
                <a:close/>
              </a:path>
              <a:path w="5946140" h="2390775">
                <a:moveTo>
                  <a:pt x="1966911" y="0"/>
                </a:moveTo>
                <a:lnTo>
                  <a:pt x="1881186" y="0"/>
                </a:lnTo>
                <a:lnTo>
                  <a:pt x="1881186" y="28575"/>
                </a:lnTo>
                <a:lnTo>
                  <a:pt x="1966911" y="28575"/>
                </a:lnTo>
                <a:lnTo>
                  <a:pt x="1966911" y="0"/>
                </a:lnTo>
                <a:close/>
              </a:path>
              <a:path w="5946140" h="2390775">
                <a:moveTo>
                  <a:pt x="2081211" y="0"/>
                </a:moveTo>
                <a:lnTo>
                  <a:pt x="1995486" y="0"/>
                </a:lnTo>
                <a:lnTo>
                  <a:pt x="1995486" y="28575"/>
                </a:lnTo>
                <a:lnTo>
                  <a:pt x="2081211" y="28575"/>
                </a:lnTo>
                <a:lnTo>
                  <a:pt x="2081211" y="0"/>
                </a:lnTo>
                <a:close/>
              </a:path>
              <a:path w="5946140" h="2390775">
                <a:moveTo>
                  <a:pt x="2195511" y="0"/>
                </a:moveTo>
                <a:lnTo>
                  <a:pt x="2109786" y="0"/>
                </a:lnTo>
                <a:lnTo>
                  <a:pt x="2109786" y="28575"/>
                </a:lnTo>
                <a:lnTo>
                  <a:pt x="2195511" y="28575"/>
                </a:lnTo>
                <a:lnTo>
                  <a:pt x="2195511" y="0"/>
                </a:lnTo>
                <a:close/>
              </a:path>
              <a:path w="5946140" h="2390775">
                <a:moveTo>
                  <a:pt x="2309811" y="0"/>
                </a:moveTo>
                <a:lnTo>
                  <a:pt x="2224086" y="0"/>
                </a:lnTo>
                <a:lnTo>
                  <a:pt x="2224086" y="28575"/>
                </a:lnTo>
                <a:lnTo>
                  <a:pt x="2309811" y="28575"/>
                </a:lnTo>
                <a:lnTo>
                  <a:pt x="2309811" y="0"/>
                </a:lnTo>
                <a:close/>
              </a:path>
              <a:path w="5946140" h="2390775">
                <a:moveTo>
                  <a:pt x="2424111" y="0"/>
                </a:moveTo>
                <a:lnTo>
                  <a:pt x="2338386" y="0"/>
                </a:lnTo>
                <a:lnTo>
                  <a:pt x="2338386" y="28575"/>
                </a:lnTo>
                <a:lnTo>
                  <a:pt x="2424111" y="28575"/>
                </a:lnTo>
                <a:lnTo>
                  <a:pt x="2424111" y="0"/>
                </a:lnTo>
                <a:close/>
              </a:path>
              <a:path w="5946140" h="2390775">
                <a:moveTo>
                  <a:pt x="2538411" y="0"/>
                </a:moveTo>
                <a:lnTo>
                  <a:pt x="2452686" y="0"/>
                </a:lnTo>
                <a:lnTo>
                  <a:pt x="2452686" y="28575"/>
                </a:lnTo>
                <a:lnTo>
                  <a:pt x="2538411" y="28575"/>
                </a:lnTo>
                <a:lnTo>
                  <a:pt x="2538411" y="0"/>
                </a:lnTo>
                <a:close/>
              </a:path>
              <a:path w="5946140" h="2390775">
                <a:moveTo>
                  <a:pt x="2652711" y="0"/>
                </a:moveTo>
                <a:lnTo>
                  <a:pt x="2566986" y="0"/>
                </a:lnTo>
                <a:lnTo>
                  <a:pt x="2566986" y="28575"/>
                </a:lnTo>
                <a:lnTo>
                  <a:pt x="2652711" y="28575"/>
                </a:lnTo>
                <a:lnTo>
                  <a:pt x="2652711" y="0"/>
                </a:lnTo>
                <a:close/>
              </a:path>
              <a:path w="5946140" h="2390775">
                <a:moveTo>
                  <a:pt x="2767011" y="0"/>
                </a:moveTo>
                <a:lnTo>
                  <a:pt x="2681286" y="0"/>
                </a:lnTo>
                <a:lnTo>
                  <a:pt x="2681286" y="28575"/>
                </a:lnTo>
                <a:lnTo>
                  <a:pt x="2767011" y="28575"/>
                </a:lnTo>
                <a:lnTo>
                  <a:pt x="2767011" y="0"/>
                </a:lnTo>
                <a:close/>
              </a:path>
              <a:path w="5946140" h="2390775">
                <a:moveTo>
                  <a:pt x="2881311" y="0"/>
                </a:moveTo>
                <a:lnTo>
                  <a:pt x="2795586" y="0"/>
                </a:lnTo>
                <a:lnTo>
                  <a:pt x="2795586" y="28575"/>
                </a:lnTo>
                <a:lnTo>
                  <a:pt x="2881311" y="28575"/>
                </a:lnTo>
                <a:lnTo>
                  <a:pt x="2881311" y="0"/>
                </a:lnTo>
                <a:close/>
              </a:path>
              <a:path w="5946140" h="2390775">
                <a:moveTo>
                  <a:pt x="2995611" y="0"/>
                </a:moveTo>
                <a:lnTo>
                  <a:pt x="2909886" y="0"/>
                </a:lnTo>
                <a:lnTo>
                  <a:pt x="2909886" y="28575"/>
                </a:lnTo>
                <a:lnTo>
                  <a:pt x="2995611" y="28575"/>
                </a:lnTo>
                <a:lnTo>
                  <a:pt x="2995611" y="0"/>
                </a:lnTo>
                <a:close/>
              </a:path>
              <a:path w="5946140" h="2390775">
                <a:moveTo>
                  <a:pt x="3109911" y="0"/>
                </a:moveTo>
                <a:lnTo>
                  <a:pt x="3024186" y="0"/>
                </a:lnTo>
                <a:lnTo>
                  <a:pt x="3024186" y="28575"/>
                </a:lnTo>
                <a:lnTo>
                  <a:pt x="3109911" y="28575"/>
                </a:lnTo>
                <a:lnTo>
                  <a:pt x="3109911" y="0"/>
                </a:lnTo>
                <a:close/>
              </a:path>
              <a:path w="5946140" h="2390775">
                <a:moveTo>
                  <a:pt x="3224211" y="0"/>
                </a:moveTo>
                <a:lnTo>
                  <a:pt x="3138486" y="0"/>
                </a:lnTo>
                <a:lnTo>
                  <a:pt x="3138486" y="28575"/>
                </a:lnTo>
                <a:lnTo>
                  <a:pt x="3224211" y="28575"/>
                </a:lnTo>
                <a:lnTo>
                  <a:pt x="3224211" y="0"/>
                </a:lnTo>
                <a:close/>
              </a:path>
              <a:path w="5946140" h="2390775">
                <a:moveTo>
                  <a:pt x="3338511" y="0"/>
                </a:moveTo>
                <a:lnTo>
                  <a:pt x="3252786" y="0"/>
                </a:lnTo>
                <a:lnTo>
                  <a:pt x="3252786" y="28575"/>
                </a:lnTo>
                <a:lnTo>
                  <a:pt x="3338511" y="28575"/>
                </a:lnTo>
                <a:lnTo>
                  <a:pt x="3338511" y="0"/>
                </a:lnTo>
                <a:close/>
              </a:path>
              <a:path w="5946140" h="2390775">
                <a:moveTo>
                  <a:pt x="3452811" y="0"/>
                </a:moveTo>
                <a:lnTo>
                  <a:pt x="3367086" y="0"/>
                </a:lnTo>
                <a:lnTo>
                  <a:pt x="3367086" y="28575"/>
                </a:lnTo>
                <a:lnTo>
                  <a:pt x="3452811" y="28575"/>
                </a:lnTo>
                <a:lnTo>
                  <a:pt x="3452811" y="0"/>
                </a:lnTo>
                <a:close/>
              </a:path>
              <a:path w="5946140" h="2390775">
                <a:moveTo>
                  <a:pt x="3567111" y="0"/>
                </a:moveTo>
                <a:lnTo>
                  <a:pt x="3481386" y="0"/>
                </a:lnTo>
                <a:lnTo>
                  <a:pt x="3481386" y="28575"/>
                </a:lnTo>
                <a:lnTo>
                  <a:pt x="3567111" y="28575"/>
                </a:lnTo>
                <a:lnTo>
                  <a:pt x="3567111" y="0"/>
                </a:lnTo>
                <a:close/>
              </a:path>
              <a:path w="5946140" h="2390775">
                <a:moveTo>
                  <a:pt x="3681411" y="0"/>
                </a:moveTo>
                <a:lnTo>
                  <a:pt x="3595686" y="0"/>
                </a:lnTo>
                <a:lnTo>
                  <a:pt x="3595686" y="28575"/>
                </a:lnTo>
                <a:lnTo>
                  <a:pt x="3681411" y="28575"/>
                </a:lnTo>
                <a:lnTo>
                  <a:pt x="3681411" y="0"/>
                </a:lnTo>
                <a:close/>
              </a:path>
              <a:path w="5946140" h="2390775">
                <a:moveTo>
                  <a:pt x="3795711" y="0"/>
                </a:moveTo>
                <a:lnTo>
                  <a:pt x="3709986" y="0"/>
                </a:lnTo>
                <a:lnTo>
                  <a:pt x="3709986" y="28575"/>
                </a:lnTo>
                <a:lnTo>
                  <a:pt x="3795711" y="28575"/>
                </a:lnTo>
                <a:lnTo>
                  <a:pt x="3795711" y="0"/>
                </a:lnTo>
                <a:close/>
              </a:path>
              <a:path w="5946140" h="2390775">
                <a:moveTo>
                  <a:pt x="3910011" y="0"/>
                </a:moveTo>
                <a:lnTo>
                  <a:pt x="3824286" y="0"/>
                </a:lnTo>
                <a:lnTo>
                  <a:pt x="3824286" y="28575"/>
                </a:lnTo>
                <a:lnTo>
                  <a:pt x="3910011" y="28575"/>
                </a:lnTo>
                <a:lnTo>
                  <a:pt x="3910011" y="0"/>
                </a:lnTo>
                <a:close/>
              </a:path>
              <a:path w="5946140" h="2390775">
                <a:moveTo>
                  <a:pt x="4024311" y="0"/>
                </a:moveTo>
                <a:lnTo>
                  <a:pt x="3938586" y="0"/>
                </a:lnTo>
                <a:lnTo>
                  <a:pt x="3938586" y="28575"/>
                </a:lnTo>
                <a:lnTo>
                  <a:pt x="4024311" y="28575"/>
                </a:lnTo>
                <a:lnTo>
                  <a:pt x="4024311" y="0"/>
                </a:lnTo>
                <a:close/>
              </a:path>
              <a:path w="5946140" h="2390775">
                <a:moveTo>
                  <a:pt x="4138611" y="0"/>
                </a:moveTo>
                <a:lnTo>
                  <a:pt x="4052886" y="0"/>
                </a:lnTo>
                <a:lnTo>
                  <a:pt x="4052886" y="28575"/>
                </a:lnTo>
                <a:lnTo>
                  <a:pt x="4138611" y="28575"/>
                </a:lnTo>
                <a:lnTo>
                  <a:pt x="4138611" y="0"/>
                </a:lnTo>
                <a:close/>
              </a:path>
              <a:path w="5946140" h="2390775">
                <a:moveTo>
                  <a:pt x="4252911" y="0"/>
                </a:moveTo>
                <a:lnTo>
                  <a:pt x="4167186" y="0"/>
                </a:lnTo>
                <a:lnTo>
                  <a:pt x="4167186" y="28575"/>
                </a:lnTo>
                <a:lnTo>
                  <a:pt x="4252911" y="28575"/>
                </a:lnTo>
                <a:lnTo>
                  <a:pt x="4252911" y="0"/>
                </a:lnTo>
                <a:close/>
              </a:path>
              <a:path w="5946140" h="2390775">
                <a:moveTo>
                  <a:pt x="4367211" y="0"/>
                </a:moveTo>
                <a:lnTo>
                  <a:pt x="4281486" y="0"/>
                </a:lnTo>
                <a:lnTo>
                  <a:pt x="4281486" y="28575"/>
                </a:lnTo>
                <a:lnTo>
                  <a:pt x="4367211" y="28575"/>
                </a:lnTo>
                <a:lnTo>
                  <a:pt x="4367211" y="0"/>
                </a:lnTo>
                <a:close/>
              </a:path>
              <a:path w="5946140" h="2390775">
                <a:moveTo>
                  <a:pt x="4481511" y="0"/>
                </a:moveTo>
                <a:lnTo>
                  <a:pt x="4395786" y="0"/>
                </a:lnTo>
                <a:lnTo>
                  <a:pt x="4395786" y="28575"/>
                </a:lnTo>
                <a:lnTo>
                  <a:pt x="4481511" y="28575"/>
                </a:lnTo>
                <a:lnTo>
                  <a:pt x="4481511" y="0"/>
                </a:lnTo>
                <a:close/>
              </a:path>
              <a:path w="5946140" h="2390775">
                <a:moveTo>
                  <a:pt x="4595811" y="0"/>
                </a:moveTo>
                <a:lnTo>
                  <a:pt x="4510086" y="0"/>
                </a:lnTo>
                <a:lnTo>
                  <a:pt x="4510086" y="28575"/>
                </a:lnTo>
                <a:lnTo>
                  <a:pt x="4595811" y="28575"/>
                </a:lnTo>
                <a:lnTo>
                  <a:pt x="4595811" y="0"/>
                </a:lnTo>
                <a:close/>
              </a:path>
              <a:path w="5946140" h="2390775">
                <a:moveTo>
                  <a:pt x="4710111" y="0"/>
                </a:moveTo>
                <a:lnTo>
                  <a:pt x="4624386" y="0"/>
                </a:lnTo>
                <a:lnTo>
                  <a:pt x="4624386" y="28575"/>
                </a:lnTo>
                <a:lnTo>
                  <a:pt x="4710111" y="28575"/>
                </a:lnTo>
                <a:lnTo>
                  <a:pt x="4710111" y="0"/>
                </a:lnTo>
                <a:close/>
              </a:path>
              <a:path w="5946140" h="2390775">
                <a:moveTo>
                  <a:pt x="4824411" y="0"/>
                </a:moveTo>
                <a:lnTo>
                  <a:pt x="4738686" y="0"/>
                </a:lnTo>
                <a:lnTo>
                  <a:pt x="4738686" y="28575"/>
                </a:lnTo>
                <a:lnTo>
                  <a:pt x="4824411" y="28575"/>
                </a:lnTo>
                <a:lnTo>
                  <a:pt x="4824411" y="0"/>
                </a:lnTo>
                <a:close/>
              </a:path>
              <a:path w="5946140" h="2390775">
                <a:moveTo>
                  <a:pt x="4938711" y="0"/>
                </a:moveTo>
                <a:lnTo>
                  <a:pt x="4852986" y="0"/>
                </a:lnTo>
                <a:lnTo>
                  <a:pt x="4852986" y="28575"/>
                </a:lnTo>
                <a:lnTo>
                  <a:pt x="4938711" y="28575"/>
                </a:lnTo>
                <a:lnTo>
                  <a:pt x="4938711" y="0"/>
                </a:lnTo>
                <a:close/>
              </a:path>
              <a:path w="5946140" h="2390775">
                <a:moveTo>
                  <a:pt x="5053011" y="0"/>
                </a:moveTo>
                <a:lnTo>
                  <a:pt x="4967286" y="0"/>
                </a:lnTo>
                <a:lnTo>
                  <a:pt x="4967286" y="28575"/>
                </a:lnTo>
                <a:lnTo>
                  <a:pt x="5053011" y="28575"/>
                </a:lnTo>
                <a:lnTo>
                  <a:pt x="5053011" y="0"/>
                </a:lnTo>
                <a:close/>
              </a:path>
              <a:path w="5946140" h="2390775">
                <a:moveTo>
                  <a:pt x="5167311" y="0"/>
                </a:moveTo>
                <a:lnTo>
                  <a:pt x="5081586" y="0"/>
                </a:lnTo>
                <a:lnTo>
                  <a:pt x="5081586" y="28575"/>
                </a:lnTo>
                <a:lnTo>
                  <a:pt x="5167311" y="28575"/>
                </a:lnTo>
                <a:lnTo>
                  <a:pt x="5167311" y="0"/>
                </a:lnTo>
                <a:close/>
              </a:path>
              <a:path w="5946140" h="2390775">
                <a:moveTo>
                  <a:pt x="5281611" y="0"/>
                </a:moveTo>
                <a:lnTo>
                  <a:pt x="5195886" y="0"/>
                </a:lnTo>
                <a:lnTo>
                  <a:pt x="5195886" y="28575"/>
                </a:lnTo>
                <a:lnTo>
                  <a:pt x="5281611" y="28575"/>
                </a:lnTo>
                <a:lnTo>
                  <a:pt x="5281611" y="0"/>
                </a:lnTo>
                <a:close/>
              </a:path>
              <a:path w="5946140" h="2390775">
                <a:moveTo>
                  <a:pt x="5395911" y="0"/>
                </a:moveTo>
                <a:lnTo>
                  <a:pt x="5310186" y="0"/>
                </a:lnTo>
                <a:lnTo>
                  <a:pt x="5310186" y="28575"/>
                </a:lnTo>
                <a:lnTo>
                  <a:pt x="5395911" y="28575"/>
                </a:lnTo>
                <a:lnTo>
                  <a:pt x="5395911" y="0"/>
                </a:lnTo>
                <a:close/>
              </a:path>
              <a:path w="5946140" h="2390775">
                <a:moveTo>
                  <a:pt x="5510211" y="0"/>
                </a:moveTo>
                <a:lnTo>
                  <a:pt x="5424486" y="0"/>
                </a:lnTo>
                <a:lnTo>
                  <a:pt x="5424486" y="28575"/>
                </a:lnTo>
                <a:lnTo>
                  <a:pt x="5510211" y="28575"/>
                </a:lnTo>
                <a:lnTo>
                  <a:pt x="5510211" y="0"/>
                </a:lnTo>
                <a:close/>
              </a:path>
              <a:path w="5946140" h="2390775">
                <a:moveTo>
                  <a:pt x="5624511" y="0"/>
                </a:moveTo>
                <a:lnTo>
                  <a:pt x="5538786" y="0"/>
                </a:lnTo>
                <a:lnTo>
                  <a:pt x="5538786" y="28575"/>
                </a:lnTo>
                <a:lnTo>
                  <a:pt x="5624511" y="28575"/>
                </a:lnTo>
                <a:lnTo>
                  <a:pt x="5624511" y="0"/>
                </a:lnTo>
                <a:close/>
              </a:path>
              <a:path w="5946140" h="2390775">
                <a:moveTo>
                  <a:pt x="5738811" y="0"/>
                </a:moveTo>
                <a:lnTo>
                  <a:pt x="5653086" y="0"/>
                </a:lnTo>
                <a:lnTo>
                  <a:pt x="5653086" y="28575"/>
                </a:lnTo>
                <a:lnTo>
                  <a:pt x="5738811" y="28575"/>
                </a:lnTo>
                <a:lnTo>
                  <a:pt x="5738811" y="0"/>
                </a:lnTo>
                <a:close/>
              </a:path>
              <a:path w="5946140" h="2390775">
                <a:moveTo>
                  <a:pt x="5853111" y="0"/>
                </a:moveTo>
                <a:lnTo>
                  <a:pt x="5767386" y="0"/>
                </a:lnTo>
                <a:lnTo>
                  <a:pt x="5767386" y="28575"/>
                </a:lnTo>
                <a:lnTo>
                  <a:pt x="5853111" y="28575"/>
                </a:lnTo>
                <a:lnTo>
                  <a:pt x="5853111" y="0"/>
                </a:lnTo>
                <a:close/>
              </a:path>
              <a:path w="5946140" h="2390775">
                <a:moveTo>
                  <a:pt x="5917143" y="14287"/>
                </a:moveTo>
                <a:lnTo>
                  <a:pt x="5917143" y="50267"/>
                </a:lnTo>
                <a:lnTo>
                  <a:pt x="5945718" y="50267"/>
                </a:lnTo>
                <a:lnTo>
                  <a:pt x="5945718" y="28575"/>
                </a:lnTo>
                <a:lnTo>
                  <a:pt x="5931430" y="28575"/>
                </a:lnTo>
                <a:lnTo>
                  <a:pt x="5917143" y="14287"/>
                </a:lnTo>
                <a:close/>
              </a:path>
              <a:path w="5946140" h="2390775">
                <a:moveTo>
                  <a:pt x="5939322" y="0"/>
                </a:moveTo>
                <a:lnTo>
                  <a:pt x="5881686" y="0"/>
                </a:lnTo>
                <a:lnTo>
                  <a:pt x="5881686" y="28575"/>
                </a:lnTo>
                <a:lnTo>
                  <a:pt x="5917143" y="28575"/>
                </a:lnTo>
                <a:lnTo>
                  <a:pt x="5917143" y="14287"/>
                </a:lnTo>
                <a:lnTo>
                  <a:pt x="5945718" y="14287"/>
                </a:lnTo>
                <a:lnTo>
                  <a:pt x="5945718" y="6396"/>
                </a:lnTo>
                <a:lnTo>
                  <a:pt x="5939322" y="0"/>
                </a:lnTo>
                <a:close/>
              </a:path>
              <a:path w="5946140" h="2390775">
                <a:moveTo>
                  <a:pt x="5945718" y="14287"/>
                </a:moveTo>
                <a:lnTo>
                  <a:pt x="5917143" y="14287"/>
                </a:lnTo>
                <a:lnTo>
                  <a:pt x="5931430" y="28575"/>
                </a:lnTo>
                <a:lnTo>
                  <a:pt x="5945718" y="28575"/>
                </a:lnTo>
                <a:lnTo>
                  <a:pt x="5945718" y="14287"/>
                </a:lnTo>
                <a:close/>
              </a:path>
              <a:path w="5946140" h="2390775">
                <a:moveTo>
                  <a:pt x="5945718" y="78842"/>
                </a:moveTo>
                <a:lnTo>
                  <a:pt x="5917143" y="78842"/>
                </a:lnTo>
                <a:lnTo>
                  <a:pt x="5917143" y="164567"/>
                </a:lnTo>
                <a:lnTo>
                  <a:pt x="5945718" y="164567"/>
                </a:lnTo>
                <a:lnTo>
                  <a:pt x="5945718" y="78842"/>
                </a:lnTo>
                <a:close/>
              </a:path>
              <a:path w="5946140" h="2390775">
                <a:moveTo>
                  <a:pt x="5945718" y="193142"/>
                </a:moveTo>
                <a:lnTo>
                  <a:pt x="5917143" y="193142"/>
                </a:lnTo>
                <a:lnTo>
                  <a:pt x="5917143" y="278867"/>
                </a:lnTo>
                <a:lnTo>
                  <a:pt x="5945718" y="278867"/>
                </a:lnTo>
                <a:lnTo>
                  <a:pt x="5945718" y="193142"/>
                </a:lnTo>
                <a:close/>
              </a:path>
              <a:path w="5946140" h="2390775">
                <a:moveTo>
                  <a:pt x="5945718" y="307442"/>
                </a:moveTo>
                <a:lnTo>
                  <a:pt x="5917143" y="307442"/>
                </a:lnTo>
                <a:lnTo>
                  <a:pt x="5917143" y="393167"/>
                </a:lnTo>
                <a:lnTo>
                  <a:pt x="5945718" y="393167"/>
                </a:lnTo>
                <a:lnTo>
                  <a:pt x="5945718" y="307442"/>
                </a:lnTo>
                <a:close/>
              </a:path>
              <a:path w="5946140" h="2390775">
                <a:moveTo>
                  <a:pt x="5945718" y="421742"/>
                </a:moveTo>
                <a:lnTo>
                  <a:pt x="5917143" y="421742"/>
                </a:lnTo>
                <a:lnTo>
                  <a:pt x="5917143" y="507467"/>
                </a:lnTo>
                <a:lnTo>
                  <a:pt x="5945718" y="507467"/>
                </a:lnTo>
                <a:lnTo>
                  <a:pt x="5945718" y="421742"/>
                </a:lnTo>
                <a:close/>
              </a:path>
              <a:path w="5946140" h="2390775">
                <a:moveTo>
                  <a:pt x="5945718" y="536042"/>
                </a:moveTo>
                <a:lnTo>
                  <a:pt x="5917143" y="536042"/>
                </a:lnTo>
                <a:lnTo>
                  <a:pt x="5917143" y="621767"/>
                </a:lnTo>
                <a:lnTo>
                  <a:pt x="5945718" y="621767"/>
                </a:lnTo>
                <a:lnTo>
                  <a:pt x="5945718" y="536042"/>
                </a:lnTo>
                <a:close/>
              </a:path>
              <a:path w="5946140" h="2390775">
                <a:moveTo>
                  <a:pt x="5945718" y="650342"/>
                </a:moveTo>
                <a:lnTo>
                  <a:pt x="5917143" y="650342"/>
                </a:lnTo>
                <a:lnTo>
                  <a:pt x="5917143" y="736067"/>
                </a:lnTo>
                <a:lnTo>
                  <a:pt x="5945718" y="736067"/>
                </a:lnTo>
                <a:lnTo>
                  <a:pt x="5945718" y="650342"/>
                </a:lnTo>
                <a:close/>
              </a:path>
              <a:path w="5946140" h="2390775">
                <a:moveTo>
                  <a:pt x="5945718" y="764642"/>
                </a:moveTo>
                <a:lnTo>
                  <a:pt x="5917143" y="764642"/>
                </a:lnTo>
                <a:lnTo>
                  <a:pt x="5917143" y="850367"/>
                </a:lnTo>
                <a:lnTo>
                  <a:pt x="5945718" y="850367"/>
                </a:lnTo>
                <a:lnTo>
                  <a:pt x="5945718" y="764642"/>
                </a:lnTo>
                <a:close/>
              </a:path>
              <a:path w="5946140" h="2390775">
                <a:moveTo>
                  <a:pt x="5945718" y="878942"/>
                </a:moveTo>
                <a:lnTo>
                  <a:pt x="5917143" y="878942"/>
                </a:lnTo>
                <a:lnTo>
                  <a:pt x="5917143" y="964667"/>
                </a:lnTo>
                <a:lnTo>
                  <a:pt x="5945718" y="964667"/>
                </a:lnTo>
                <a:lnTo>
                  <a:pt x="5945718" y="878942"/>
                </a:lnTo>
                <a:close/>
              </a:path>
              <a:path w="5946140" h="2390775">
                <a:moveTo>
                  <a:pt x="5945718" y="993242"/>
                </a:moveTo>
                <a:lnTo>
                  <a:pt x="5917143" y="993242"/>
                </a:lnTo>
                <a:lnTo>
                  <a:pt x="5917143" y="1078967"/>
                </a:lnTo>
                <a:lnTo>
                  <a:pt x="5945718" y="1078967"/>
                </a:lnTo>
                <a:lnTo>
                  <a:pt x="5945718" y="993242"/>
                </a:lnTo>
                <a:close/>
              </a:path>
              <a:path w="5946140" h="2390775">
                <a:moveTo>
                  <a:pt x="5945718" y="1107542"/>
                </a:moveTo>
                <a:lnTo>
                  <a:pt x="5917143" y="1107542"/>
                </a:lnTo>
                <a:lnTo>
                  <a:pt x="5917143" y="1193267"/>
                </a:lnTo>
                <a:lnTo>
                  <a:pt x="5945718" y="1193267"/>
                </a:lnTo>
                <a:lnTo>
                  <a:pt x="5945718" y="1107542"/>
                </a:lnTo>
                <a:close/>
              </a:path>
              <a:path w="5946140" h="2390775">
                <a:moveTo>
                  <a:pt x="5945718" y="1221842"/>
                </a:moveTo>
                <a:lnTo>
                  <a:pt x="5917143" y="1221842"/>
                </a:lnTo>
                <a:lnTo>
                  <a:pt x="5917143" y="1307567"/>
                </a:lnTo>
                <a:lnTo>
                  <a:pt x="5945718" y="1307567"/>
                </a:lnTo>
                <a:lnTo>
                  <a:pt x="5945718" y="1221842"/>
                </a:lnTo>
                <a:close/>
              </a:path>
              <a:path w="5946140" h="2390775">
                <a:moveTo>
                  <a:pt x="5945718" y="1336142"/>
                </a:moveTo>
                <a:lnTo>
                  <a:pt x="5917143" y="1336142"/>
                </a:lnTo>
                <a:lnTo>
                  <a:pt x="5917143" y="1421867"/>
                </a:lnTo>
                <a:lnTo>
                  <a:pt x="5945718" y="1421867"/>
                </a:lnTo>
                <a:lnTo>
                  <a:pt x="5945718" y="1336142"/>
                </a:lnTo>
                <a:close/>
              </a:path>
              <a:path w="5946140" h="2390775">
                <a:moveTo>
                  <a:pt x="5945718" y="1450442"/>
                </a:moveTo>
                <a:lnTo>
                  <a:pt x="5917143" y="1450442"/>
                </a:lnTo>
                <a:lnTo>
                  <a:pt x="5917143" y="1536167"/>
                </a:lnTo>
                <a:lnTo>
                  <a:pt x="5945718" y="1536167"/>
                </a:lnTo>
                <a:lnTo>
                  <a:pt x="5945718" y="1450442"/>
                </a:lnTo>
                <a:close/>
              </a:path>
              <a:path w="5946140" h="2390775">
                <a:moveTo>
                  <a:pt x="5945718" y="1564742"/>
                </a:moveTo>
                <a:lnTo>
                  <a:pt x="5917143" y="1564742"/>
                </a:lnTo>
                <a:lnTo>
                  <a:pt x="5917143" y="1650467"/>
                </a:lnTo>
                <a:lnTo>
                  <a:pt x="5945718" y="1650467"/>
                </a:lnTo>
                <a:lnTo>
                  <a:pt x="5945718" y="1564742"/>
                </a:lnTo>
                <a:close/>
              </a:path>
              <a:path w="5946140" h="2390775">
                <a:moveTo>
                  <a:pt x="5945718" y="1679042"/>
                </a:moveTo>
                <a:lnTo>
                  <a:pt x="5917143" y="1679042"/>
                </a:lnTo>
                <a:lnTo>
                  <a:pt x="5917143" y="1764767"/>
                </a:lnTo>
                <a:lnTo>
                  <a:pt x="5945718" y="1764767"/>
                </a:lnTo>
                <a:lnTo>
                  <a:pt x="5945718" y="1679042"/>
                </a:lnTo>
                <a:close/>
              </a:path>
              <a:path w="5946140" h="2390775">
                <a:moveTo>
                  <a:pt x="5945718" y="1793342"/>
                </a:moveTo>
                <a:lnTo>
                  <a:pt x="5917143" y="1793342"/>
                </a:lnTo>
                <a:lnTo>
                  <a:pt x="5917143" y="1879067"/>
                </a:lnTo>
                <a:lnTo>
                  <a:pt x="5945718" y="1879067"/>
                </a:lnTo>
                <a:lnTo>
                  <a:pt x="5945718" y="1793342"/>
                </a:lnTo>
                <a:close/>
              </a:path>
              <a:path w="5946140" h="2390775">
                <a:moveTo>
                  <a:pt x="5945718" y="1907642"/>
                </a:moveTo>
                <a:lnTo>
                  <a:pt x="5917143" y="1907642"/>
                </a:lnTo>
                <a:lnTo>
                  <a:pt x="5917143" y="1993367"/>
                </a:lnTo>
                <a:lnTo>
                  <a:pt x="5945718" y="1993367"/>
                </a:lnTo>
                <a:lnTo>
                  <a:pt x="5945718" y="1907642"/>
                </a:lnTo>
                <a:close/>
              </a:path>
              <a:path w="5946140" h="2390775">
                <a:moveTo>
                  <a:pt x="5945718" y="2021942"/>
                </a:moveTo>
                <a:lnTo>
                  <a:pt x="5917143" y="2021942"/>
                </a:lnTo>
                <a:lnTo>
                  <a:pt x="5917143" y="2107667"/>
                </a:lnTo>
                <a:lnTo>
                  <a:pt x="5945718" y="2107667"/>
                </a:lnTo>
                <a:lnTo>
                  <a:pt x="5945718" y="2021942"/>
                </a:lnTo>
                <a:close/>
              </a:path>
              <a:path w="5946140" h="2390775">
                <a:moveTo>
                  <a:pt x="5945718" y="2136242"/>
                </a:moveTo>
                <a:lnTo>
                  <a:pt x="5917143" y="2136242"/>
                </a:lnTo>
                <a:lnTo>
                  <a:pt x="5917143" y="2221967"/>
                </a:lnTo>
                <a:lnTo>
                  <a:pt x="5945718" y="2221967"/>
                </a:lnTo>
                <a:lnTo>
                  <a:pt x="5945718" y="2136242"/>
                </a:lnTo>
                <a:close/>
              </a:path>
              <a:path w="5946140" h="2390775">
                <a:moveTo>
                  <a:pt x="5945718" y="2250542"/>
                </a:moveTo>
                <a:lnTo>
                  <a:pt x="5917143" y="2250542"/>
                </a:lnTo>
                <a:lnTo>
                  <a:pt x="5917143" y="2336267"/>
                </a:lnTo>
                <a:lnTo>
                  <a:pt x="5945718" y="2336267"/>
                </a:lnTo>
                <a:lnTo>
                  <a:pt x="5945718" y="2250542"/>
                </a:lnTo>
                <a:close/>
              </a:path>
              <a:path w="5946140" h="2390775">
                <a:moveTo>
                  <a:pt x="5931430" y="2362201"/>
                </a:moveTo>
                <a:lnTo>
                  <a:pt x="5857351" y="2362201"/>
                </a:lnTo>
                <a:lnTo>
                  <a:pt x="5857351" y="2390776"/>
                </a:lnTo>
                <a:lnTo>
                  <a:pt x="5939322" y="2390776"/>
                </a:lnTo>
                <a:lnTo>
                  <a:pt x="5945718" y="2384379"/>
                </a:lnTo>
                <a:lnTo>
                  <a:pt x="5945718" y="2376488"/>
                </a:lnTo>
                <a:lnTo>
                  <a:pt x="5917143" y="2376488"/>
                </a:lnTo>
                <a:lnTo>
                  <a:pt x="5917143" y="2364842"/>
                </a:lnTo>
                <a:lnTo>
                  <a:pt x="5928789" y="2364842"/>
                </a:lnTo>
                <a:lnTo>
                  <a:pt x="5931430" y="2362201"/>
                </a:lnTo>
                <a:close/>
              </a:path>
              <a:path w="5946140" h="2390775">
                <a:moveTo>
                  <a:pt x="5928789" y="2364842"/>
                </a:moveTo>
                <a:lnTo>
                  <a:pt x="5917143" y="2364842"/>
                </a:lnTo>
                <a:lnTo>
                  <a:pt x="5917143" y="2376488"/>
                </a:lnTo>
                <a:lnTo>
                  <a:pt x="5928789" y="2364842"/>
                </a:lnTo>
                <a:close/>
              </a:path>
              <a:path w="5946140" h="2390775">
                <a:moveTo>
                  <a:pt x="5945718" y="2364842"/>
                </a:moveTo>
                <a:lnTo>
                  <a:pt x="5928789" y="2364842"/>
                </a:lnTo>
                <a:lnTo>
                  <a:pt x="5917143" y="2376488"/>
                </a:lnTo>
                <a:lnTo>
                  <a:pt x="5945718" y="2376488"/>
                </a:lnTo>
                <a:lnTo>
                  <a:pt x="5945718" y="2364842"/>
                </a:lnTo>
                <a:close/>
              </a:path>
              <a:path w="5946140" h="2390775">
                <a:moveTo>
                  <a:pt x="5828776" y="2362201"/>
                </a:moveTo>
                <a:lnTo>
                  <a:pt x="5743051" y="2362201"/>
                </a:lnTo>
                <a:lnTo>
                  <a:pt x="5743051" y="2390776"/>
                </a:lnTo>
                <a:lnTo>
                  <a:pt x="5828776" y="2390776"/>
                </a:lnTo>
                <a:lnTo>
                  <a:pt x="5828776" y="2362201"/>
                </a:lnTo>
                <a:close/>
              </a:path>
              <a:path w="5946140" h="2390775">
                <a:moveTo>
                  <a:pt x="5714476" y="2362201"/>
                </a:moveTo>
                <a:lnTo>
                  <a:pt x="5628751" y="2362201"/>
                </a:lnTo>
                <a:lnTo>
                  <a:pt x="5628751" y="2390776"/>
                </a:lnTo>
                <a:lnTo>
                  <a:pt x="5714476" y="2390776"/>
                </a:lnTo>
                <a:lnTo>
                  <a:pt x="5714476" y="2362201"/>
                </a:lnTo>
                <a:close/>
              </a:path>
              <a:path w="5946140" h="2390775">
                <a:moveTo>
                  <a:pt x="5600176" y="2362201"/>
                </a:moveTo>
                <a:lnTo>
                  <a:pt x="5514451" y="2362201"/>
                </a:lnTo>
                <a:lnTo>
                  <a:pt x="5514451" y="2390776"/>
                </a:lnTo>
                <a:lnTo>
                  <a:pt x="5600176" y="2390776"/>
                </a:lnTo>
                <a:lnTo>
                  <a:pt x="5600176" y="2362201"/>
                </a:lnTo>
                <a:close/>
              </a:path>
              <a:path w="5946140" h="2390775">
                <a:moveTo>
                  <a:pt x="5485876" y="2362201"/>
                </a:moveTo>
                <a:lnTo>
                  <a:pt x="5400151" y="2362201"/>
                </a:lnTo>
                <a:lnTo>
                  <a:pt x="5400151" y="2390776"/>
                </a:lnTo>
                <a:lnTo>
                  <a:pt x="5485876" y="2390776"/>
                </a:lnTo>
                <a:lnTo>
                  <a:pt x="5485876" y="2362201"/>
                </a:lnTo>
                <a:close/>
              </a:path>
              <a:path w="5946140" h="2390775">
                <a:moveTo>
                  <a:pt x="5371576" y="2362201"/>
                </a:moveTo>
                <a:lnTo>
                  <a:pt x="5285851" y="2362201"/>
                </a:lnTo>
                <a:lnTo>
                  <a:pt x="5285851" y="2390776"/>
                </a:lnTo>
                <a:lnTo>
                  <a:pt x="5371576" y="2390776"/>
                </a:lnTo>
                <a:lnTo>
                  <a:pt x="5371576" y="2362201"/>
                </a:lnTo>
                <a:close/>
              </a:path>
              <a:path w="5946140" h="2390775">
                <a:moveTo>
                  <a:pt x="5257276" y="2362201"/>
                </a:moveTo>
                <a:lnTo>
                  <a:pt x="5171551" y="2362201"/>
                </a:lnTo>
                <a:lnTo>
                  <a:pt x="5171551" y="2390776"/>
                </a:lnTo>
                <a:lnTo>
                  <a:pt x="5257276" y="2390776"/>
                </a:lnTo>
                <a:lnTo>
                  <a:pt x="5257276" y="2362201"/>
                </a:lnTo>
                <a:close/>
              </a:path>
              <a:path w="5946140" h="2390775">
                <a:moveTo>
                  <a:pt x="5142976" y="2362201"/>
                </a:moveTo>
                <a:lnTo>
                  <a:pt x="5057251" y="2362201"/>
                </a:lnTo>
                <a:lnTo>
                  <a:pt x="5057251" y="2390776"/>
                </a:lnTo>
                <a:lnTo>
                  <a:pt x="5142976" y="2390776"/>
                </a:lnTo>
                <a:lnTo>
                  <a:pt x="5142976" y="2362201"/>
                </a:lnTo>
                <a:close/>
              </a:path>
              <a:path w="5946140" h="2390775">
                <a:moveTo>
                  <a:pt x="5028676" y="2362201"/>
                </a:moveTo>
                <a:lnTo>
                  <a:pt x="4942951" y="2362201"/>
                </a:lnTo>
                <a:lnTo>
                  <a:pt x="4942951" y="2390776"/>
                </a:lnTo>
                <a:lnTo>
                  <a:pt x="5028676" y="2390776"/>
                </a:lnTo>
                <a:lnTo>
                  <a:pt x="5028676" y="2362201"/>
                </a:lnTo>
                <a:close/>
              </a:path>
              <a:path w="5946140" h="2390775">
                <a:moveTo>
                  <a:pt x="4914376" y="2362201"/>
                </a:moveTo>
                <a:lnTo>
                  <a:pt x="4828651" y="2362201"/>
                </a:lnTo>
                <a:lnTo>
                  <a:pt x="4828651" y="2390776"/>
                </a:lnTo>
                <a:lnTo>
                  <a:pt x="4914376" y="2390776"/>
                </a:lnTo>
                <a:lnTo>
                  <a:pt x="4914376" y="2362201"/>
                </a:lnTo>
                <a:close/>
              </a:path>
              <a:path w="5946140" h="2390775">
                <a:moveTo>
                  <a:pt x="4800076" y="2362201"/>
                </a:moveTo>
                <a:lnTo>
                  <a:pt x="4714351" y="2362201"/>
                </a:lnTo>
                <a:lnTo>
                  <a:pt x="4714351" y="2390776"/>
                </a:lnTo>
                <a:lnTo>
                  <a:pt x="4800076" y="2390776"/>
                </a:lnTo>
                <a:lnTo>
                  <a:pt x="4800076" y="2362201"/>
                </a:lnTo>
                <a:close/>
              </a:path>
              <a:path w="5946140" h="2390775">
                <a:moveTo>
                  <a:pt x="4685776" y="2362201"/>
                </a:moveTo>
                <a:lnTo>
                  <a:pt x="4600051" y="2362201"/>
                </a:lnTo>
                <a:lnTo>
                  <a:pt x="4600051" y="2390776"/>
                </a:lnTo>
                <a:lnTo>
                  <a:pt x="4685776" y="2390776"/>
                </a:lnTo>
                <a:lnTo>
                  <a:pt x="4685776" y="2362201"/>
                </a:lnTo>
                <a:close/>
              </a:path>
              <a:path w="5946140" h="2390775">
                <a:moveTo>
                  <a:pt x="4571476" y="2362201"/>
                </a:moveTo>
                <a:lnTo>
                  <a:pt x="4485751" y="2362201"/>
                </a:lnTo>
                <a:lnTo>
                  <a:pt x="4485751" y="2390776"/>
                </a:lnTo>
                <a:lnTo>
                  <a:pt x="4571476" y="2390776"/>
                </a:lnTo>
                <a:lnTo>
                  <a:pt x="4571476" y="2362201"/>
                </a:lnTo>
                <a:close/>
              </a:path>
              <a:path w="5946140" h="2390775">
                <a:moveTo>
                  <a:pt x="4457176" y="2362201"/>
                </a:moveTo>
                <a:lnTo>
                  <a:pt x="4371451" y="2362201"/>
                </a:lnTo>
                <a:lnTo>
                  <a:pt x="4371451" y="2390776"/>
                </a:lnTo>
                <a:lnTo>
                  <a:pt x="4457176" y="2390776"/>
                </a:lnTo>
                <a:lnTo>
                  <a:pt x="4457176" y="2362201"/>
                </a:lnTo>
                <a:close/>
              </a:path>
              <a:path w="5946140" h="2390775">
                <a:moveTo>
                  <a:pt x="4342876" y="2362201"/>
                </a:moveTo>
                <a:lnTo>
                  <a:pt x="4257151" y="2362201"/>
                </a:lnTo>
                <a:lnTo>
                  <a:pt x="4257151" y="2390776"/>
                </a:lnTo>
                <a:lnTo>
                  <a:pt x="4342876" y="2390776"/>
                </a:lnTo>
                <a:lnTo>
                  <a:pt x="4342876" y="2362201"/>
                </a:lnTo>
                <a:close/>
              </a:path>
              <a:path w="5946140" h="2390775">
                <a:moveTo>
                  <a:pt x="4228576" y="2362201"/>
                </a:moveTo>
                <a:lnTo>
                  <a:pt x="4142851" y="2362201"/>
                </a:lnTo>
                <a:lnTo>
                  <a:pt x="4142851" y="2390776"/>
                </a:lnTo>
                <a:lnTo>
                  <a:pt x="4228576" y="2390776"/>
                </a:lnTo>
                <a:lnTo>
                  <a:pt x="4228576" y="2362201"/>
                </a:lnTo>
                <a:close/>
              </a:path>
              <a:path w="5946140" h="2390775">
                <a:moveTo>
                  <a:pt x="4114276" y="2362201"/>
                </a:moveTo>
                <a:lnTo>
                  <a:pt x="4028551" y="2362201"/>
                </a:lnTo>
                <a:lnTo>
                  <a:pt x="4028551" y="2390776"/>
                </a:lnTo>
                <a:lnTo>
                  <a:pt x="4114276" y="2390776"/>
                </a:lnTo>
                <a:lnTo>
                  <a:pt x="4114276" y="2362201"/>
                </a:lnTo>
                <a:close/>
              </a:path>
              <a:path w="5946140" h="2390775">
                <a:moveTo>
                  <a:pt x="3999976" y="2362201"/>
                </a:moveTo>
                <a:lnTo>
                  <a:pt x="3914251" y="2362201"/>
                </a:lnTo>
                <a:lnTo>
                  <a:pt x="3914251" y="2390776"/>
                </a:lnTo>
                <a:lnTo>
                  <a:pt x="3999976" y="2390776"/>
                </a:lnTo>
                <a:lnTo>
                  <a:pt x="3999976" y="2362201"/>
                </a:lnTo>
                <a:close/>
              </a:path>
              <a:path w="5946140" h="2390775">
                <a:moveTo>
                  <a:pt x="3885676" y="2362201"/>
                </a:moveTo>
                <a:lnTo>
                  <a:pt x="3799951" y="2362201"/>
                </a:lnTo>
                <a:lnTo>
                  <a:pt x="3799951" y="2390776"/>
                </a:lnTo>
                <a:lnTo>
                  <a:pt x="3885676" y="2390776"/>
                </a:lnTo>
                <a:lnTo>
                  <a:pt x="3885676" y="2362201"/>
                </a:lnTo>
                <a:close/>
              </a:path>
              <a:path w="5946140" h="2390775">
                <a:moveTo>
                  <a:pt x="3771376" y="2362201"/>
                </a:moveTo>
                <a:lnTo>
                  <a:pt x="3685651" y="2362201"/>
                </a:lnTo>
                <a:lnTo>
                  <a:pt x="3685651" y="2390776"/>
                </a:lnTo>
                <a:lnTo>
                  <a:pt x="3771376" y="2390776"/>
                </a:lnTo>
                <a:lnTo>
                  <a:pt x="3771376" y="2362201"/>
                </a:lnTo>
                <a:close/>
              </a:path>
              <a:path w="5946140" h="2390775">
                <a:moveTo>
                  <a:pt x="3657076" y="2362201"/>
                </a:moveTo>
                <a:lnTo>
                  <a:pt x="3571351" y="2362201"/>
                </a:lnTo>
                <a:lnTo>
                  <a:pt x="3571351" y="2390776"/>
                </a:lnTo>
                <a:lnTo>
                  <a:pt x="3657076" y="2390776"/>
                </a:lnTo>
                <a:lnTo>
                  <a:pt x="3657076" y="2362201"/>
                </a:lnTo>
                <a:close/>
              </a:path>
              <a:path w="5946140" h="2390775">
                <a:moveTo>
                  <a:pt x="3542776" y="2362201"/>
                </a:moveTo>
                <a:lnTo>
                  <a:pt x="3457051" y="2362201"/>
                </a:lnTo>
                <a:lnTo>
                  <a:pt x="3457051" y="2390776"/>
                </a:lnTo>
                <a:lnTo>
                  <a:pt x="3542776" y="2390776"/>
                </a:lnTo>
                <a:lnTo>
                  <a:pt x="3542776" y="2362201"/>
                </a:lnTo>
                <a:close/>
              </a:path>
              <a:path w="5946140" h="2390775">
                <a:moveTo>
                  <a:pt x="3428476" y="2362201"/>
                </a:moveTo>
                <a:lnTo>
                  <a:pt x="3342751" y="2362201"/>
                </a:lnTo>
                <a:lnTo>
                  <a:pt x="3342751" y="2390776"/>
                </a:lnTo>
                <a:lnTo>
                  <a:pt x="3428476" y="2390776"/>
                </a:lnTo>
                <a:lnTo>
                  <a:pt x="3428476" y="2362201"/>
                </a:lnTo>
                <a:close/>
              </a:path>
              <a:path w="5946140" h="2390775">
                <a:moveTo>
                  <a:pt x="3314176" y="2362201"/>
                </a:moveTo>
                <a:lnTo>
                  <a:pt x="3228451" y="2362201"/>
                </a:lnTo>
                <a:lnTo>
                  <a:pt x="3228451" y="2390776"/>
                </a:lnTo>
                <a:lnTo>
                  <a:pt x="3314176" y="2390776"/>
                </a:lnTo>
                <a:lnTo>
                  <a:pt x="3314176" y="2362201"/>
                </a:lnTo>
                <a:close/>
              </a:path>
              <a:path w="5946140" h="2390775">
                <a:moveTo>
                  <a:pt x="3199876" y="2362201"/>
                </a:moveTo>
                <a:lnTo>
                  <a:pt x="3114151" y="2362201"/>
                </a:lnTo>
                <a:lnTo>
                  <a:pt x="3114151" y="2390776"/>
                </a:lnTo>
                <a:lnTo>
                  <a:pt x="3199876" y="2390776"/>
                </a:lnTo>
                <a:lnTo>
                  <a:pt x="3199876" y="2362201"/>
                </a:lnTo>
                <a:close/>
              </a:path>
              <a:path w="5946140" h="2390775">
                <a:moveTo>
                  <a:pt x="3085576" y="2362201"/>
                </a:moveTo>
                <a:lnTo>
                  <a:pt x="2999851" y="2362201"/>
                </a:lnTo>
                <a:lnTo>
                  <a:pt x="2999851" y="2390776"/>
                </a:lnTo>
                <a:lnTo>
                  <a:pt x="3085576" y="2390776"/>
                </a:lnTo>
                <a:lnTo>
                  <a:pt x="3085576" y="2362201"/>
                </a:lnTo>
                <a:close/>
              </a:path>
              <a:path w="5946140" h="2390775">
                <a:moveTo>
                  <a:pt x="2971276" y="2362201"/>
                </a:moveTo>
                <a:lnTo>
                  <a:pt x="2885551" y="2362201"/>
                </a:lnTo>
                <a:lnTo>
                  <a:pt x="2885551" y="2390776"/>
                </a:lnTo>
                <a:lnTo>
                  <a:pt x="2971276" y="2390776"/>
                </a:lnTo>
                <a:lnTo>
                  <a:pt x="2971276" y="2362201"/>
                </a:lnTo>
                <a:close/>
              </a:path>
              <a:path w="5946140" h="2390775">
                <a:moveTo>
                  <a:pt x="2856976" y="2362201"/>
                </a:moveTo>
                <a:lnTo>
                  <a:pt x="2771251" y="2362201"/>
                </a:lnTo>
                <a:lnTo>
                  <a:pt x="2771251" y="2390776"/>
                </a:lnTo>
                <a:lnTo>
                  <a:pt x="2856976" y="2390776"/>
                </a:lnTo>
                <a:lnTo>
                  <a:pt x="2856976" y="2362201"/>
                </a:lnTo>
                <a:close/>
              </a:path>
              <a:path w="5946140" h="2390775">
                <a:moveTo>
                  <a:pt x="2742676" y="2362201"/>
                </a:moveTo>
                <a:lnTo>
                  <a:pt x="2656951" y="2362201"/>
                </a:lnTo>
                <a:lnTo>
                  <a:pt x="2656951" y="2390776"/>
                </a:lnTo>
                <a:lnTo>
                  <a:pt x="2742676" y="2390776"/>
                </a:lnTo>
                <a:lnTo>
                  <a:pt x="2742676" y="2362201"/>
                </a:lnTo>
                <a:close/>
              </a:path>
              <a:path w="5946140" h="2390775">
                <a:moveTo>
                  <a:pt x="2628376" y="2362201"/>
                </a:moveTo>
                <a:lnTo>
                  <a:pt x="2542651" y="2362201"/>
                </a:lnTo>
                <a:lnTo>
                  <a:pt x="2542651" y="2390776"/>
                </a:lnTo>
                <a:lnTo>
                  <a:pt x="2628376" y="2390776"/>
                </a:lnTo>
                <a:lnTo>
                  <a:pt x="2628376" y="2362201"/>
                </a:lnTo>
                <a:close/>
              </a:path>
              <a:path w="5946140" h="2390775">
                <a:moveTo>
                  <a:pt x="2514076" y="2362201"/>
                </a:moveTo>
                <a:lnTo>
                  <a:pt x="2428351" y="2362201"/>
                </a:lnTo>
                <a:lnTo>
                  <a:pt x="2428351" y="2390776"/>
                </a:lnTo>
                <a:lnTo>
                  <a:pt x="2514076" y="2390776"/>
                </a:lnTo>
                <a:lnTo>
                  <a:pt x="2514076" y="2362201"/>
                </a:lnTo>
                <a:close/>
              </a:path>
              <a:path w="5946140" h="2390775">
                <a:moveTo>
                  <a:pt x="2399776" y="2362201"/>
                </a:moveTo>
                <a:lnTo>
                  <a:pt x="2314051" y="2362201"/>
                </a:lnTo>
                <a:lnTo>
                  <a:pt x="2314051" y="2390776"/>
                </a:lnTo>
                <a:lnTo>
                  <a:pt x="2399776" y="2390776"/>
                </a:lnTo>
                <a:lnTo>
                  <a:pt x="2399776" y="2362201"/>
                </a:lnTo>
                <a:close/>
              </a:path>
              <a:path w="5946140" h="2390775">
                <a:moveTo>
                  <a:pt x="2285476" y="2362201"/>
                </a:moveTo>
                <a:lnTo>
                  <a:pt x="2199751" y="2362201"/>
                </a:lnTo>
                <a:lnTo>
                  <a:pt x="2199751" y="2390776"/>
                </a:lnTo>
                <a:lnTo>
                  <a:pt x="2285476" y="2390776"/>
                </a:lnTo>
                <a:lnTo>
                  <a:pt x="2285476" y="2362201"/>
                </a:lnTo>
                <a:close/>
              </a:path>
              <a:path w="5946140" h="2390775">
                <a:moveTo>
                  <a:pt x="2171176" y="2362201"/>
                </a:moveTo>
                <a:lnTo>
                  <a:pt x="2085451" y="2362201"/>
                </a:lnTo>
                <a:lnTo>
                  <a:pt x="2085451" y="2390776"/>
                </a:lnTo>
                <a:lnTo>
                  <a:pt x="2171176" y="2390776"/>
                </a:lnTo>
                <a:lnTo>
                  <a:pt x="2171176" y="2362201"/>
                </a:lnTo>
                <a:close/>
              </a:path>
              <a:path w="5946140" h="2390775">
                <a:moveTo>
                  <a:pt x="2056876" y="2362201"/>
                </a:moveTo>
                <a:lnTo>
                  <a:pt x="1971151" y="2362201"/>
                </a:lnTo>
                <a:lnTo>
                  <a:pt x="1971151" y="2390776"/>
                </a:lnTo>
                <a:lnTo>
                  <a:pt x="2056876" y="2390776"/>
                </a:lnTo>
                <a:lnTo>
                  <a:pt x="2056876" y="2362201"/>
                </a:lnTo>
                <a:close/>
              </a:path>
              <a:path w="5946140" h="2390775">
                <a:moveTo>
                  <a:pt x="1942576" y="2362201"/>
                </a:moveTo>
                <a:lnTo>
                  <a:pt x="1856851" y="2362201"/>
                </a:lnTo>
                <a:lnTo>
                  <a:pt x="1856851" y="2390776"/>
                </a:lnTo>
                <a:lnTo>
                  <a:pt x="1942576" y="2390776"/>
                </a:lnTo>
                <a:lnTo>
                  <a:pt x="1942576" y="2362201"/>
                </a:lnTo>
                <a:close/>
              </a:path>
              <a:path w="5946140" h="2390775">
                <a:moveTo>
                  <a:pt x="1828276" y="2362201"/>
                </a:moveTo>
                <a:lnTo>
                  <a:pt x="1742551" y="2362201"/>
                </a:lnTo>
                <a:lnTo>
                  <a:pt x="1742551" y="2390776"/>
                </a:lnTo>
                <a:lnTo>
                  <a:pt x="1828276" y="2390776"/>
                </a:lnTo>
                <a:lnTo>
                  <a:pt x="1828276" y="2362201"/>
                </a:lnTo>
                <a:close/>
              </a:path>
              <a:path w="5946140" h="2390775">
                <a:moveTo>
                  <a:pt x="1713976" y="2362201"/>
                </a:moveTo>
                <a:lnTo>
                  <a:pt x="1628251" y="2362201"/>
                </a:lnTo>
                <a:lnTo>
                  <a:pt x="1628251" y="2390776"/>
                </a:lnTo>
                <a:lnTo>
                  <a:pt x="1713976" y="2390776"/>
                </a:lnTo>
                <a:lnTo>
                  <a:pt x="1713976" y="2362201"/>
                </a:lnTo>
                <a:close/>
              </a:path>
              <a:path w="5946140" h="2390775">
                <a:moveTo>
                  <a:pt x="1599676" y="2362201"/>
                </a:moveTo>
                <a:lnTo>
                  <a:pt x="1513951" y="2362201"/>
                </a:lnTo>
                <a:lnTo>
                  <a:pt x="1513951" y="2390776"/>
                </a:lnTo>
                <a:lnTo>
                  <a:pt x="1599676" y="2390776"/>
                </a:lnTo>
                <a:lnTo>
                  <a:pt x="1599676" y="2362201"/>
                </a:lnTo>
                <a:close/>
              </a:path>
              <a:path w="5946140" h="2390775">
                <a:moveTo>
                  <a:pt x="1485376" y="2362201"/>
                </a:moveTo>
                <a:lnTo>
                  <a:pt x="1399651" y="2362201"/>
                </a:lnTo>
                <a:lnTo>
                  <a:pt x="1399651" y="2390776"/>
                </a:lnTo>
                <a:lnTo>
                  <a:pt x="1485376" y="2390776"/>
                </a:lnTo>
                <a:lnTo>
                  <a:pt x="1485376" y="2362201"/>
                </a:lnTo>
                <a:close/>
              </a:path>
              <a:path w="5946140" h="2390775">
                <a:moveTo>
                  <a:pt x="1371076" y="2362201"/>
                </a:moveTo>
                <a:lnTo>
                  <a:pt x="1285351" y="2362201"/>
                </a:lnTo>
                <a:lnTo>
                  <a:pt x="1285351" y="2390776"/>
                </a:lnTo>
                <a:lnTo>
                  <a:pt x="1371076" y="2390776"/>
                </a:lnTo>
                <a:lnTo>
                  <a:pt x="1371076" y="2362201"/>
                </a:lnTo>
                <a:close/>
              </a:path>
              <a:path w="5946140" h="2390775">
                <a:moveTo>
                  <a:pt x="1256776" y="2362201"/>
                </a:moveTo>
                <a:lnTo>
                  <a:pt x="1171051" y="2362201"/>
                </a:lnTo>
                <a:lnTo>
                  <a:pt x="1171051" y="2390776"/>
                </a:lnTo>
                <a:lnTo>
                  <a:pt x="1256776" y="2390776"/>
                </a:lnTo>
                <a:lnTo>
                  <a:pt x="1256776" y="2362201"/>
                </a:lnTo>
                <a:close/>
              </a:path>
              <a:path w="5946140" h="2390775">
                <a:moveTo>
                  <a:pt x="1142476" y="2362201"/>
                </a:moveTo>
                <a:lnTo>
                  <a:pt x="1056751" y="2362201"/>
                </a:lnTo>
                <a:lnTo>
                  <a:pt x="1056751" y="2390776"/>
                </a:lnTo>
                <a:lnTo>
                  <a:pt x="1142476" y="2390776"/>
                </a:lnTo>
                <a:lnTo>
                  <a:pt x="1142476" y="2362201"/>
                </a:lnTo>
                <a:close/>
              </a:path>
              <a:path w="5946140" h="2390775">
                <a:moveTo>
                  <a:pt x="1028176" y="2362201"/>
                </a:moveTo>
                <a:lnTo>
                  <a:pt x="942451" y="2362201"/>
                </a:lnTo>
                <a:lnTo>
                  <a:pt x="942451" y="2390776"/>
                </a:lnTo>
                <a:lnTo>
                  <a:pt x="1028176" y="2390776"/>
                </a:lnTo>
                <a:lnTo>
                  <a:pt x="1028176" y="2362201"/>
                </a:lnTo>
                <a:close/>
              </a:path>
              <a:path w="5946140" h="2390775">
                <a:moveTo>
                  <a:pt x="913876" y="2362201"/>
                </a:moveTo>
                <a:lnTo>
                  <a:pt x="828151" y="2362201"/>
                </a:lnTo>
                <a:lnTo>
                  <a:pt x="828151" y="2390776"/>
                </a:lnTo>
                <a:lnTo>
                  <a:pt x="913876" y="2390776"/>
                </a:lnTo>
                <a:lnTo>
                  <a:pt x="913876" y="2362201"/>
                </a:lnTo>
                <a:close/>
              </a:path>
              <a:path w="5946140" h="2390775">
                <a:moveTo>
                  <a:pt x="799576" y="2362201"/>
                </a:moveTo>
                <a:lnTo>
                  <a:pt x="713851" y="2362201"/>
                </a:lnTo>
                <a:lnTo>
                  <a:pt x="713851" y="2390776"/>
                </a:lnTo>
                <a:lnTo>
                  <a:pt x="799576" y="2390776"/>
                </a:lnTo>
                <a:lnTo>
                  <a:pt x="799576" y="2362201"/>
                </a:lnTo>
                <a:close/>
              </a:path>
              <a:path w="5946140" h="2390775">
                <a:moveTo>
                  <a:pt x="685276" y="2362201"/>
                </a:moveTo>
                <a:lnTo>
                  <a:pt x="599551" y="2362201"/>
                </a:lnTo>
                <a:lnTo>
                  <a:pt x="599551" y="2390776"/>
                </a:lnTo>
                <a:lnTo>
                  <a:pt x="685276" y="2390776"/>
                </a:lnTo>
                <a:lnTo>
                  <a:pt x="685276" y="2362201"/>
                </a:lnTo>
                <a:close/>
              </a:path>
              <a:path w="5946140" h="2390775">
                <a:moveTo>
                  <a:pt x="570976" y="2362201"/>
                </a:moveTo>
                <a:lnTo>
                  <a:pt x="485251" y="2362201"/>
                </a:lnTo>
                <a:lnTo>
                  <a:pt x="485251" y="2390776"/>
                </a:lnTo>
                <a:lnTo>
                  <a:pt x="570976" y="2390776"/>
                </a:lnTo>
                <a:lnTo>
                  <a:pt x="570976" y="2362201"/>
                </a:lnTo>
                <a:close/>
              </a:path>
              <a:path w="5946140" h="2390775">
                <a:moveTo>
                  <a:pt x="456676" y="2362201"/>
                </a:moveTo>
                <a:lnTo>
                  <a:pt x="370951" y="2362201"/>
                </a:lnTo>
                <a:lnTo>
                  <a:pt x="370951" y="2390776"/>
                </a:lnTo>
                <a:lnTo>
                  <a:pt x="456676" y="2390776"/>
                </a:lnTo>
                <a:lnTo>
                  <a:pt x="456676" y="2362201"/>
                </a:lnTo>
                <a:close/>
              </a:path>
              <a:path w="5946140" h="2390775">
                <a:moveTo>
                  <a:pt x="342376" y="2362201"/>
                </a:moveTo>
                <a:lnTo>
                  <a:pt x="256651" y="2362201"/>
                </a:lnTo>
                <a:lnTo>
                  <a:pt x="256651" y="2390776"/>
                </a:lnTo>
                <a:lnTo>
                  <a:pt x="342376" y="2390776"/>
                </a:lnTo>
                <a:lnTo>
                  <a:pt x="342376" y="2362201"/>
                </a:lnTo>
                <a:close/>
              </a:path>
              <a:path w="5946140" h="2390775">
                <a:moveTo>
                  <a:pt x="228076" y="2362201"/>
                </a:moveTo>
                <a:lnTo>
                  <a:pt x="142351" y="2362201"/>
                </a:lnTo>
                <a:lnTo>
                  <a:pt x="142351" y="2390776"/>
                </a:lnTo>
                <a:lnTo>
                  <a:pt x="228076" y="2390776"/>
                </a:lnTo>
                <a:lnTo>
                  <a:pt x="228076" y="23622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2446483" y="3948856"/>
            <a:ext cx="7941309" cy="2649220"/>
            <a:chOff x="2446483" y="3948856"/>
            <a:chExt cx="7941309" cy="2649220"/>
          </a:xfrm>
        </p:grpSpPr>
        <p:sp>
          <p:nvSpPr>
            <p:cNvPr id="10" name="object 10" descr=""/>
            <p:cNvSpPr/>
            <p:nvPr/>
          </p:nvSpPr>
          <p:spPr>
            <a:xfrm>
              <a:off x="2446483" y="3948856"/>
              <a:ext cx="5946140" cy="2649220"/>
            </a:xfrm>
            <a:custGeom>
              <a:avLst/>
              <a:gdLst/>
              <a:ahLst/>
              <a:cxnLst/>
              <a:rect l="l" t="t" r="r" b="b"/>
              <a:pathLst>
                <a:path w="5946140" h="2649220">
                  <a:moveTo>
                    <a:pt x="28575" y="2620533"/>
                  </a:moveTo>
                  <a:lnTo>
                    <a:pt x="14287" y="2620533"/>
                  </a:lnTo>
                  <a:lnTo>
                    <a:pt x="14287" y="2649108"/>
                  </a:lnTo>
                  <a:lnTo>
                    <a:pt x="58943" y="2649108"/>
                  </a:lnTo>
                  <a:lnTo>
                    <a:pt x="58943" y="2634821"/>
                  </a:lnTo>
                  <a:lnTo>
                    <a:pt x="28575" y="2634821"/>
                  </a:lnTo>
                  <a:lnTo>
                    <a:pt x="28575" y="2620533"/>
                  </a:lnTo>
                  <a:close/>
                </a:path>
                <a:path w="5946140" h="2649220">
                  <a:moveTo>
                    <a:pt x="28575" y="2549096"/>
                  </a:moveTo>
                  <a:lnTo>
                    <a:pt x="0" y="2549096"/>
                  </a:lnTo>
                  <a:lnTo>
                    <a:pt x="0" y="2634821"/>
                  </a:lnTo>
                  <a:lnTo>
                    <a:pt x="14287" y="2634821"/>
                  </a:lnTo>
                  <a:lnTo>
                    <a:pt x="14287" y="2620533"/>
                  </a:lnTo>
                  <a:lnTo>
                    <a:pt x="28575" y="2620533"/>
                  </a:lnTo>
                  <a:lnTo>
                    <a:pt x="28575" y="2549096"/>
                  </a:lnTo>
                  <a:close/>
                </a:path>
                <a:path w="5946140" h="2649220">
                  <a:moveTo>
                    <a:pt x="58943" y="2620533"/>
                  </a:moveTo>
                  <a:lnTo>
                    <a:pt x="28575" y="2620533"/>
                  </a:lnTo>
                  <a:lnTo>
                    <a:pt x="28575" y="2634821"/>
                  </a:lnTo>
                  <a:lnTo>
                    <a:pt x="58943" y="2634821"/>
                  </a:lnTo>
                  <a:lnTo>
                    <a:pt x="58943" y="2620533"/>
                  </a:lnTo>
                  <a:close/>
                </a:path>
                <a:path w="5946140" h="2649220">
                  <a:moveTo>
                    <a:pt x="28575" y="2434796"/>
                  </a:moveTo>
                  <a:lnTo>
                    <a:pt x="0" y="2434796"/>
                  </a:lnTo>
                  <a:lnTo>
                    <a:pt x="0" y="2520521"/>
                  </a:lnTo>
                  <a:lnTo>
                    <a:pt x="28575" y="2520521"/>
                  </a:lnTo>
                  <a:lnTo>
                    <a:pt x="28575" y="2434796"/>
                  </a:lnTo>
                  <a:close/>
                </a:path>
                <a:path w="5946140" h="2649220">
                  <a:moveTo>
                    <a:pt x="28575" y="2320496"/>
                  </a:moveTo>
                  <a:lnTo>
                    <a:pt x="0" y="2320496"/>
                  </a:lnTo>
                  <a:lnTo>
                    <a:pt x="0" y="2406221"/>
                  </a:lnTo>
                  <a:lnTo>
                    <a:pt x="28575" y="2406221"/>
                  </a:lnTo>
                  <a:lnTo>
                    <a:pt x="28575" y="2320496"/>
                  </a:lnTo>
                  <a:close/>
                </a:path>
                <a:path w="5946140" h="2649220">
                  <a:moveTo>
                    <a:pt x="28575" y="2206196"/>
                  </a:moveTo>
                  <a:lnTo>
                    <a:pt x="0" y="2206196"/>
                  </a:lnTo>
                  <a:lnTo>
                    <a:pt x="0" y="2291921"/>
                  </a:lnTo>
                  <a:lnTo>
                    <a:pt x="28575" y="2291921"/>
                  </a:lnTo>
                  <a:lnTo>
                    <a:pt x="28575" y="2206196"/>
                  </a:lnTo>
                  <a:close/>
                </a:path>
                <a:path w="5946140" h="2649220">
                  <a:moveTo>
                    <a:pt x="28575" y="2091896"/>
                  </a:moveTo>
                  <a:lnTo>
                    <a:pt x="0" y="2091896"/>
                  </a:lnTo>
                  <a:lnTo>
                    <a:pt x="0" y="2177621"/>
                  </a:lnTo>
                  <a:lnTo>
                    <a:pt x="28575" y="2177621"/>
                  </a:lnTo>
                  <a:lnTo>
                    <a:pt x="28575" y="2091896"/>
                  </a:lnTo>
                  <a:close/>
                </a:path>
                <a:path w="5946140" h="2649220">
                  <a:moveTo>
                    <a:pt x="28575" y="1977596"/>
                  </a:moveTo>
                  <a:lnTo>
                    <a:pt x="0" y="1977596"/>
                  </a:lnTo>
                  <a:lnTo>
                    <a:pt x="0" y="2063321"/>
                  </a:lnTo>
                  <a:lnTo>
                    <a:pt x="28575" y="2063321"/>
                  </a:lnTo>
                  <a:lnTo>
                    <a:pt x="28575" y="1977596"/>
                  </a:lnTo>
                  <a:close/>
                </a:path>
                <a:path w="5946140" h="2649220">
                  <a:moveTo>
                    <a:pt x="28575" y="1863296"/>
                  </a:moveTo>
                  <a:lnTo>
                    <a:pt x="0" y="1863296"/>
                  </a:lnTo>
                  <a:lnTo>
                    <a:pt x="0" y="1949021"/>
                  </a:lnTo>
                  <a:lnTo>
                    <a:pt x="28575" y="1949021"/>
                  </a:lnTo>
                  <a:lnTo>
                    <a:pt x="28575" y="1863296"/>
                  </a:lnTo>
                  <a:close/>
                </a:path>
                <a:path w="5946140" h="2649220">
                  <a:moveTo>
                    <a:pt x="28575" y="1748996"/>
                  </a:moveTo>
                  <a:lnTo>
                    <a:pt x="0" y="1748996"/>
                  </a:lnTo>
                  <a:lnTo>
                    <a:pt x="0" y="1834721"/>
                  </a:lnTo>
                  <a:lnTo>
                    <a:pt x="28575" y="1834721"/>
                  </a:lnTo>
                  <a:lnTo>
                    <a:pt x="28575" y="1748996"/>
                  </a:lnTo>
                  <a:close/>
                </a:path>
                <a:path w="5946140" h="2649220">
                  <a:moveTo>
                    <a:pt x="28575" y="1634695"/>
                  </a:moveTo>
                  <a:lnTo>
                    <a:pt x="0" y="1634695"/>
                  </a:lnTo>
                  <a:lnTo>
                    <a:pt x="0" y="1720421"/>
                  </a:lnTo>
                  <a:lnTo>
                    <a:pt x="28575" y="1720421"/>
                  </a:lnTo>
                  <a:lnTo>
                    <a:pt x="28575" y="1634695"/>
                  </a:lnTo>
                  <a:close/>
                </a:path>
                <a:path w="5946140" h="2649220">
                  <a:moveTo>
                    <a:pt x="28575" y="1520395"/>
                  </a:moveTo>
                  <a:lnTo>
                    <a:pt x="0" y="1520395"/>
                  </a:lnTo>
                  <a:lnTo>
                    <a:pt x="0" y="1606120"/>
                  </a:lnTo>
                  <a:lnTo>
                    <a:pt x="28575" y="1606120"/>
                  </a:lnTo>
                  <a:lnTo>
                    <a:pt x="28575" y="1520395"/>
                  </a:lnTo>
                  <a:close/>
                </a:path>
                <a:path w="5946140" h="2649220">
                  <a:moveTo>
                    <a:pt x="28575" y="1406095"/>
                  </a:moveTo>
                  <a:lnTo>
                    <a:pt x="0" y="1406095"/>
                  </a:lnTo>
                  <a:lnTo>
                    <a:pt x="0" y="1491820"/>
                  </a:lnTo>
                  <a:lnTo>
                    <a:pt x="28575" y="1491820"/>
                  </a:lnTo>
                  <a:lnTo>
                    <a:pt x="28575" y="1406095"/>
                  </a:lnTo>
                  <a:close/>
                </a:path>
                <a:path w="5946140" h="2649220">
                  <a:moveTo>
                    <a:pt x="28575" y="1291795"/>
                  </a:moveTo>
                  <a:lnTo>
                    <a:pt x="0" y="1291795"/>
                  </a:lnTo>
                  <a:lnTo>
                    <a:pt x="0" y="1377520"/>
                  </a:lnTo>
                  <a:lnTo>
                    <a:pt x="28575" y="1377520"/>
                  </a:lnTo>
                  <a:lnTo>
                    <a:pt x="28575" y="1291795"/>
                  </a:lnTo>
                  <a:close/>
                </a:path>
                <a:path w="5946140" h="2649220">
                  <a:moveTo>
                    <a:pt x="28575" y="1177495"/>
                  </a:moveTo>
                  <a:lnTo>
                    <a:pt x="0" y="1177495"/>
                  </a:lnTo>
                  <a:lnTo>
                    <a:pt x="0" y="1263220"/>
                  </a:lnTo>
                  <a:lnTo>
                    <a:pt x="28575" y="1263220"/>
                  </a:lnTo>
                  <a:lnTo>
                    <a:pt x="28575" y="1177495"/>
                  </a:lnTo>
                  <a:close/>
                </a:path>
                <a:path w="5946140" h="2649220">
                  <a:moveTo>
                    <a:pt x="28575" y="1063195"/>
                  </a:moveTo>
                  <a:lnTo>
                    <a:pt x="0" y="1063195"/>
                  </a:lnTo>
                  <a:lnTo>
                    <a:pt x="0" y="1148920"/>
                  </a:lnTo>
                  <a:lnTo>
                    <a:pt x="28575" y="1148920"/>
                  </a:lnTo>
                  <a:lnTo>
                    <a:pt x="28575" y="1063195"/>
                  </a:lnTo>
                  <a:close/>
                </a:path>
                <a:path w="5946140" h="2649220">
                  <a:moveTo>
                    <a:pt x="28575" y="948895"/>
                  </a:moveTo>
                  <a:lnTo>
                    <a:pt x="0" y="948895"/>
                  </a:lnTo>
                  <a:lnTo>
                    <a:pt x="0" y="1034620"/>
                  </a:lnTo>
                  <a:lnTo>
                    <a:pt x="28575" y="1034620"/>
                  </a:lnTo>
                  <a:lnTo>
                    <a:pt x="28575" y="948895"/>
                  </a:lnTo>
                  <a:close/>
                </a:path>
                <a:path w="5946140" h="2649220">
                  <a:moveTo>
                    <a:pt x="28575" y="834595"/>
                  </a:moveTo>
                  <a:lnTo>
                    <a:pt x="0" y="834595"/>
                  </a:lnTo>
                  <a:lnTo>
                    <a:pt x="0" y="920320"/>
                  </a:lnTo>
                  <a:lnTo>
                    <a:pt x="28575" y="920320"/>
                  </a:lnTo>
                  <a:lnTo>
                    <a:pt x="28575" y="834595"/>
                  </a:lnTo>
                  <a:close/>
                </a:path>
                <a:path w="5946140" h="2649220">
                  <a:moveTo>
                    <a:pt x="28575" y="720295"/>
                  </a:moveTo>
                  <a:lnTo>
                    <a:pt x="0" y="720295"/>
                  </a:lnTo>
                  <a:lnTo>
                    <a:pt x="0" y="806020"/>
                  </a:lnTo>
                  <a:lnTo>
                    <a:pt x="28575" y="806020"/>
                  </a:lnTo>
                  <a:lnTo>
                    <a:pt x="28575" y="720295"/>
                  </a:lnTo>
                  <a:close/>
                </a:path>
                <a:path w="5946140" h="2649220">
                  <a:moveTo>
                    <a:pt x="28575" y="605995"/>
                  </a:moveTo>
                  <a:lnTo>
                    <a:pt x="0" y="605995"/>
                  </a:lnTo>
                  <a:lnTo>
                    <a:pt x="0" y="691720"/>
                  </a:lnTo>
                  <a:lnTo>
                    <a:pt x="28575" y="691720"/>
                  </a:lnTo>
                  <a:lnTo>
                    <a:pt x="28575" y="605995"/>
                  </a:lnTo>
                  <a:close/>
                </a:path>
                <a:path w="5946140" h="2649220">
                  <a:moveTo>
                    <a:pt x="28575" y="491695"/>
                  </a:moveTo>
                  <a:lnTo>
                    <a:pt x="0" y="491695"/>
                  </a:lnTo>
                  <a:lnTo>
                    <a:pt x="0" y="577420"/>
                  </a:lnTo>
                  <a:lnTo>
                    <a:pt x="28575" y="577420"/>
                  </a:lnTo>
                  <a:lnTo>
                    <a:pt x="28575" y="491695"/>
                  </a:lnTo>
                  <a:close/>
                </a:path>
                <a:path w="5946140" h="2649220">
                  <a:moveTo>
                    <a:pt x="28575" y="377395"/>
                  </a:moveTo>
                  <a:lnTo>
                    <a:pt x="0" y="377395"/>
                  </a:lnTo>
                  <a:lnTo>
                    <a:pt x="0" y="463120"/>
                  </a:lnTo>
                  <a:lnTo>
                    <a:pt x="28575" y="463120"/>
                  </a:lnTo>
                  <a:lnTo>
                    <a:pt x="28575" y="377395"/>
                  </a:lnTo>
                  <a:close/>
                </a:path>
                <a:path w="5946140" h="2649220">
                  <a:moveTo>
                    <a:pt x="28575" y="263095"/>
                  </a:moveTo>
                  <a:lnTo>
                    <a:pt x="0" y="263095"/>
                  </a:lnTo>
                  <a:lnTo>
                    <a:pt x="0" y="348820"/>
                  </a:lnTo>
                  <a:lnTo>
                    <a:pt x="28575" y="348820"/>
                  </a:lnTo>
                  <a:lnTo>
                    <a:pt x="28575" y="263095"/>
                  </a:lnTo>
                  <a:close/>
                </a:path>
                <a:path w="5946140" h="2649220">
                  <a:moveTo>
                    <a:pt x="28575" y="148795"/>
                  </a:moveTo>
                  <a:lnTo>
                    <a:pt x="0" y="148795"/>
                  </a:lnTo>
                  <a:lnTo>
                    <a:pt x="0" y="234520"/>
                  </a:lnTo>
                  <a:lnTo>
                    <a:pt x="28575" y="234520"/>
                  </a:lnTo>
                  <a:lnTo>
                    <a:pt x="28575" y="148795"/>
                  </a:lnTo>
                  <a:close/>
                </a:path>
                <a:path w="5946140" h="2649220">
                  <a:moveTo>
                    <a:pt x="28575" y="34495"/>
                  </a:moveTo>
                  <a:lnTo>
                    <a:pt x="0" y="34495"/>
                  </a:lnTo>
                  <a:lnTo>
                    <a:pt x="0" y="120220"/>
                  </a:lnTo>
                  <a:lnTo>
                    <a:pt x="28575" y="120220"/>
                  </a:lnTo>
                  <a:lnTo>
                    <a:pt x="28575" y="34495"/>
                  </a:lnTo>
                  <a:close/>
                </a:path>
                <a:path w="5946140" h="2649220">
                  <a:moveTo>
                    <a:pt x="108377" y="0"/>
                  </a:moveTo>
                  <a:lnTo>
                    <a:pt x="22652" y="0"/>
                  </a:lnTo>
                  <a:lnTo>
                    <a:pt x="22652" y="28575"/>
                  </a:lnTo>
                  <a:lnTo>
                    <a:pt x="108377" y="28575"/>
                  </a:lnTo>
                  <a:lnTo>
                    <a:pt x="108377" y="0"/>
                  </a:lnTo>
                  <a:close/>
                </a:path>
                <a:path w="5946140" h="2649220">
                  <a:moveTo>
                    <a:pt x="222677" y="0"/>
                  </a:moveTo>
                  <a:lnTo>
                    <a:pt x="136952" y="0"/>
                  </a:lnTo>
                  <a:lnTo>
                    <a:pt x="136952" y="28575"/>
                  </a:lnTo>
                  <a:lnTo>
                    <a:pt x="222677" y="28575"/>
                  </a:lnTo>
                  <a:lnTo>
                    <a:pt x="222677" y="0"/>
                  </a:lnTo>
                  <a:close/>
                </a:path>
                <a:path w="5946140" h="2649220">
                  <a:moveTo>
                    <a:pt x="336977" y="0"/>
                  </a:moveTo>
                  <a:lnTo>
                    <a:pt x="251252" y="0"/>
                  </a:lnTo>
                  <a:lnTo>
                    <a:pt x="251252" y="28575"/>
                  </a:lnTo>
                  <a:lnTo>
                    <a:pt x="336977" y="28575"/>
                  </a:lnTo>
                  <a:lnTo>
                    <a:pt x="336977" y="0"/>
                  </a:lnTo>
                  <a:close/>
                </a:path>
                <a:path w="5946140" h="2649220">
                  <a:moveTo>
                    <a:pt x="451277" y="0"/>
                  </a:moveTo>
                  <a:lnTo>
                    <a:pt x="365552" y="0"/>
                  </a:lnTo>
                  <a:lnTo>
                    <a:pt x="365552" y="28575"/>
                  </a:lnTo>
                  <a:lnTo>
                    <a:pt x="451277" y="28575"/>
                  </a:lnTo>
                  <a:lnTo>
                    <a:pt x="451277" y="0"/>
                  </a:lnTo>
                  <a:close/>
                </a:path>
                <a:path w="5946140" h="2649220">
                  <a:moveTo>
                    <a:pt x="565577" y="0"/>
                  </a:moveTo>
                  <a:lnTo>
                    <a:pt x="479852" y="0"/>
                  </a:lnTo>
                  <a:lnTo>
                    <a:pt x="479852" y="28575"/>
                  </a:lnTo>
                  <a:lnTo>
                    <a:pt x="565577" y="28575"/>
                  </a:lnTo>
                  <a:lnTo>
                    <a:pt x="565577" y="0"/>
                  </a:lnTo>
                  <a:close/>
                </a:path>
                <a:path w="5946140" h="2649220">
                  <a:moveTo>
                    <a:pt x="679877" y="0"/>
                  </a:moveTo>
                  <a:lnTo>
                    <a:pt x="594152" y="0"/>
                  </a:lnTo>
                  <a:lnTo>
                    <a:pt x="594152" y="28575"/>
                  </a:lnTo>
                  <a:lnTo>
                    <a:pt x="679877" y="28575"/>
                  </a:lnTo>
                  <a:lnTo>
                    <a:pt x="679877" y="0"/>
                  </a:lnTo>
                  <a:close/>
                </a:path>
                <a:path w="5946140" h="2649220">
                  <a:moveTo>
                    <a:pt x="794177" y="0"/>
                  </a:moveTo>
                  <a:lnTo>
                    <a:pt x="708452" y="0"/>
                  </a:lnTo>
                  <a:lnTo>
                    <a:pt x="708452" y="28575"/>
                  </a:lnTo>
                  <a:lnTo>
                    <a:pt x="794177" y="28575"/>
                  </a:lnTo>
                  <a:lnTo>
                    <a:pt x="794177" y="0"/>
                  </a:lnTo>
                  <a:close/>
                </a:path>
                <a:path w="5946140" h="2649220">
                  <a:moveTo>
                    <a:pt x="908477" y="0"/>
                  </a:moveTo>
                  <a:lnTo>
                    <a:pt x="822752" y="0"/>
                  </a:lnTo>
                  <a:lnTo>
                    <a:pt x="822752" y="28575"/>
                  </a:lnTo>
                  <a:lnTo>
                    <a:pt x="908477" y="28575"/>
                  </a:lnTo>
                  <a:lnTo>
                    <a:pt x="908477" y="0"/>
                  </a:lnTo>
                  <a:close/>
                </a:path>
                <a:path w="5946140" h="2649220">
                  <a:moveTo>
                    <a:pt x="1022777" y="0"/>
                  </a:moveTo>
                  <a:lnTo>
                    <a:pt x="937052" y="0"/>
                  </a:lnTo>
                  <a:lnTo>
                    <a:pt x="937052" y="28575"/>
                  </a:lnTo>
                  <a:lnTo>
                    <a:pt x="1022777" y="28575"/>
                  </a:lnTo>
                  <a:lnTo>
                    <a:pt x="1022777" y="0"/>
                  </a:lnTo>
                  <a:close/>
                </a:path>
                <a:path w="5946140" h="2649220">
                  <a:moveTo>
                    <a:pt x="1137077" y="0"/>
                  </a:moveTo>
                  <a:lnTo>
                    <a:pt x="1051352" y="0"/>
                  </a:lnTo>
                  <a:lnTo>
                    <a:pt x="1051352" y="28575"/>
                  </a:lnTo>
                  <a:lnTo>
                    <a:pt x="1137077" y="28575"/>
                  </a:lnTo>
                  <a:lnTo>
                    <a:pt x="1137077" y="0"/>
                  </a:lnTo>
                  <a:close/>
                </a:path>
                <a:path w="5946140" h="2649220">
                  <a:moveTo>
                    <a:pt x="1251377" y="0"/>
                  </a:moveTo>
                  <a:lnTo>
                    <a:pt x="1165652" y="0"/>
                  </a:lnTo>
                  <a:lnTo>
                    <a:pt x="1165652" y="28575"/>
                  </a:lnTo>
                  <a:lnTo>
                    <a:pt x="1251377" y="28575"/>
                  </a:lnTo>
                  <a:lnTo>
                    <a:pt x="1251377" y="0"/>
                  </a:lnTo>
                  <a:close/>
                </a:path>
                <a:path w="5946140" h="2649220">
                  <a:moveTo>
                    <a:pt x="1365677" y="0"/>
                  </a:moveTo>
                  <a:lnTo>
                    <a:pt x="1279952" y="0"/>
                  </a:lnTo>
                  <a:lnTo>
                    <a:pt x="1279952" y="28575"/>
                  </a:lnTo>
                  <a:lnTo>
                    <a:pt x="1365677" y="28575"/>
                  </a:lnTo>
                  <a:lnTo>
                    <a:pt x="1365677" y="0"/>
                  </a:lnTo>
                  <a:close/>
                </a:path>
                <a:path w="5946140" h="2649220">
                  <a:moveTo>
                    <a:pt x="1479977" y="0"/>
                  </a:moveTo>
                  <a:lnTo>
                    <a:pt x="1394252" y="0"/>
                  </a:lnTo>
                  <a:lnTo>
                    <a:pt x="1394252" y="28575"/>
                  </a:lnTo>
                  <a:lnTo>
                    <a:pt x="1479977" y="28575"/>
                  </a:lnTo>
                  <a:lnTo>
                    <a:pt x="1479977" y="0"/>
                  </a:lnTo>
                  <a:close/>
                </a:path>
                <a:path w="5946140" h="2649220">
                  <a:moveTo>
                    <a:pt x="1594277" y="0"/>
                  </a:moveTo>
                  <a:lnTo>
                    <a:pt x="1508552" y="0"/>
                  </a:lnTo>
                  <a:lnTo>
                    <a:pt x="1508552" y="28575"/>
                  </a:lnTo>
                  <a:lnTo>
                    <a:pt x="1594277" y="28575"/>
                  </a:lnTo>
                  <a:lnTo>
                    <a:pt x="1594277" y="0"/>
                  </a:lnTo>
                  <a:close/>
                </a:path>
                <a:path w="5946140" h="2649220">
                  <a:moveTo>
                    <a:pt x="1708577" y="0"/>
                  </a:moveTo>
                  <a:lnTo>
                    <a:pt x="1622852" y="0"/>
                  </a:lnTo>
                  <a:lnTo>
                    <a:pt x="1622852" y="28575"/>
                  </a:lnTo>
                  <a:lnTo>
                    <a:pt x="1708577" y="28575"/>
                  </a:lnTo>
                  <a:lnTo>
                    <a:pt x="1708577" y="0"/>
                  </a:lnTo>
                  <a:close/>
                </a:path>
                <a:path w="5946140" h="2649220">
                  <a:moveTo>
                    <a:pt x="1822877" y="0"/>
                  </a:moveTo>
                  <a:lnTo>
                    <a:pt x="1737152" y="0"/>
                  </a:lnTo>
                  <a:lnTo>
                    <a:pt x="1737152" y="28575"/>
                  </a:lnTo>
                  <a:lnTo>
                    <a:pt x="1822877" y="28575"/>
                  </a:lnTo>
                  <a:lnTo>
                    <a:pt x="1822877" y="0"/>
                  </a:lnTo>
                  <a:close/>
                </a:path>
                <a:path w="5946140" h="2649220">
                  <a:moveTo>
                    <a:pt x="1937177" y="0"/>
                  </a:moveTo>
                  <a:lnTo>
                    <a:pt x="1851452" y="0"/>
                  </a:lnTo>
                  <a:lnTo>
                    <a:pt x="1851452" y="28575"/>
                  </a:lnTo>
                  <a:lnTo>
                    <a:pt x="1937177" y="28575"/>
                  </a:lnTo>
                  <a:lnTo>
                    <a:pt x="1937177" y="0"/>
                  </a:lnTo>
                  <a:close/>
                </a:path>
                <a:path w="5946140" h="2649220">
                  <a:moveTo>
                    <a:pt x="2051477" y="0"/>
                  </a:moveTo>
                  <a:lnTo>
                    <a:pt x="1965752" y="0"/>
                  </a:lnTo>
                  <a:lnTo>
                    <a:pt x="1965752" y="28575"/>
                  </a:lnTo>
                  <a:lnTo>
                    <a:pt x="2051477" y="28575"/>
                  </a:lnTo>
                  <a:lnTo>
                    <a:pt x="2051477" y="0"/>
                  </a:lnTo>
                  <a:close/>
                </a:path>
                <a:path w="5946140" h="2649220">
                  <a:moveTo>
                    <a:pt x="2165777" y="0"/>
                  </a:moveTo>
                  <a:lnTo>
                    <a:pt x="2080052" y="0"/>
                  </a:lnTo>
                  <a:lnTo>
                    <a:pt x="2080052" y="28575"/>
                  </a:lnTo>
                  <a:lnTo>
                    <a:pt x="2165777" y="28575"/>
                  </a:lnTo>
                  <a:lnTo>
                    <a:pt x="2165777" y="0"/>
                  </a:lnTo>
                  <a:close/>
                </a:path>
                <a:path w="5946140" h="2649220">
                  <a:moveTo>
                    <a:pt x="2280077" y="0"/>
                  </a:moveTo>
                  <a:lnTo>
                    <a:pt x="2194352" y="0"/>
                  </a:lnTo>
                  <a:lnTo>
                    <a:pt x="2194352" y="28575"/>
                  </a:lnTo>
                  <a:lnTo>
                    <a:pt x="2280077" y="28575"/>
                  </a:lnTo>
                  <a:lnTo>
                    <a:pt x="2280077" y="0"/>
                  </a:lnTo>
                  <a:close/>
                </a:path>
                <a:path w="5946140" h="2649220">
                  <a:moveTo>
                    <a:pt x="2394377" y="0"/>
                  </a:moveTo>
                  <a:lnTo>
                    <a:pt x="2308652" y="0"/>
                  </a:lnTo>
                  <a:lnTo>
                    <a:pt x="2308652" y="28575"/>
                  </a:lnTo>
                  <a:lnTo>
                    <a:pt x="2394377" y="28575"/>
                  </a:lnTo>
                  <a:lnTo>
                    <a:pt x="2394377" y="0"/>
                  </a:lnTo>
                  <a:close/>
                </a:path>
                <a:path w="5946140" h="2649220">
                  <a:moveTo>
                    <a:pt x="2508677" y="0"/>
                  </a:moveTo>
                  <a:lnTo>
                    <a:pt x="2422952" y="0"/>
                  </a:lnTo>
                  <a:lnTo>
                    <a:pt x="2422952" y="28575"/>
                  </a:lnTo>
                  <a:lnTo>
                    <a:pt x="2508677" y="28575"/>
                  </a:lnTo>
                  <a:lnTo>
                    <a:pt x="2508677" y="0"/>
                  </a:lnTo>
                  <a:close/>
                </a:path>
                <a:path w="5946140" h="2649220">
                  <a:moveTo>
                    <a:pt x="2622977" y="0"/>
                  </a:moveTo>
                  <a:lnTo>
                    <a:pt x="2537252" y="0"/>
                  </a:lnTo>
                  <a:lnTo>
                    <a:pt x="2537252" y="28575"/>
                  </a:lnTo>
                  <a:lnTo>
                    <a:pt x="2622977" y="28575"/>
                  </a:lnTo>
                  <a:lnTo>
                    <a:pt x="2622977" y="0"/>
                  </a:lnTo>
                  <a:close/>
                </a:path>
                <a:path w="5946140" h="2649220">
                  <a:moveTo>
                    <a:pt x="2737277" y="0"/>
                  </a:moveTo>
                  <a:lnTo>
                    <a:pt x="2651552" y="0"/>
                  </a:lnTo>
                  <a:lnTo>
                    <a:pt x="2651552" y="28575"/>
                  </a:lnTo>
                  <a:lnTo>
                    <a:pt x="2737277" y="28575"/>
                  </a:lnTo>
                  <a:lnTo>
                    <a:pt x="2737277" y="0"/>
                  </a:lnTo>
                  <a:close/>
                </a:path>
                <a:path w="5946140" h="2649220">
                  <a:moveTo>
                    <a:pt x="2851577" y="0"/>
                  </a:moveTo>
                  <a:lnTo>
                    <a:pt x="2765852" y="0"/>
                  </a:lnTo>
                  <a:lnTo>
                    <a:pt x="2765852" y="28575"/>
                  </a:lnTo>
                  <a:lnTo>
                    <a:pt x="2851577" y="28575"/>
                  </a:lnTo>
                  <a:lnTo>
                    <a:pt x="2851577" y="0"/>
                  </a:lnTo>
                  <a:close/>
                </a:path>
                <a:path w="5946140" h="2649220">
                  <a:moveTo>
                    <a:pt x="2965877" y="0"/>
                  </a:moveTo>
                  <a:lnTo>
                    <a:pt x="2880152" y="0"/>
                  </a:lnTo>
                  <a:lnTo>
                    <a:pt x="2880152" y="28575"/>
                  </a:lnTo>
                  <a:lnTo>
                    <a:pt x="2965877" y="28575"/>
                  </a:lnTo>
                  <a:lnTo>
                    <a:pt x="2965877" y="0"/>
                  </a:lnTo>
                  <a:close/>
                </a:path>
                <a:path w="5946140" h="2649220">
                  <a:moveTo>
                    <a:pt x="3080177" y="0"/>
                  </a:moveTo>
                  <a:lnTo>
                    <a:pt x="2994452" y="0"/>
                  </a:lnTo>
                  <a:lnTo>
                    <a:pt x="2994452" y="28575"/>
                  </a:lnTo>
                  <a:lnTo>
                    <a:pt x="3080177" y="28575"/>
                  </a:lnTo>
                  <a:lnTo>
                    <a:pt x="3080177" y="0"/>
                  </a:lnTo>
                  <a:close/>
                </a:path>
                <a:path w="5946140" h="2649220">
                  <a:moveTo>
                    <a:pt x="3194477" y="0"/>
                  </a:moveTo>
                  <a:lnTo>
                    <a:pt x="3108752" y="0"/>
                  </a:lnTo>
                  <a:lnTo>
                    <a:pt x="3108752" y="28575"/>
                  </a:lnTo>
                  <a:lnTo>
                    <a:pt x="3194477" y="28575"/>
                  </a:lnTo>
                  <a:lnTo>
                    <a:pt x="3194477" y="0"/>
                  </a:lnTo>
                  <a:close/>
                </a:path>
                <a:path w="5946140" h="2649220">
                  <a:moveTo>
                    <a:pt x="3308777" y="0"/>
                  </a:moveTo>
                  <a:lnTo>
                    <a:pt x="3223052" y="0"/>
                  </a:lnTo>
                  <a:lnTo>
                    <a:pt x="3223052" y="28575"/>
                  </a:lnTo>
                  <a:lnTo>
                    <a:pt x="3308777" y="28575"/>
                  </a:lnTo>
                  <a:lnTo>
                    <a:pt x="3308777" y="0"/>
                  </a:lnTo>
                  <a:close/>
                </a:path>
                <a:path w="5946140" h="2649220">
                  <a:moveTo>
                    <a:pt x="3423077" y="0"/>
                  </a:moveTo>
                  <a:lnTo>
                    <a:pt x="3337352" y="0"/>
                  </a:lnTo>
                  <a:lnTo>
                    <a:pt x="3337352" y="28575"/>
                  </a:lnTo>
                  <a:lnTo>
                    <a:pt x="3423077" y="28575"/>
                  </a:lnTo>
                  <a:lnTo>
                    <a:pt x="3423077" y="0"/>
                  </a:lnTo>
                  <a:close/>
                </a:path>
                <a:path w="5946140" h="2649220">
                  <a:moveTo>
                    <a:pt x="3537377" y="0"/>
                  </a:moveTo>
                  <a:lnTo>
                    <a:pt x="3451652" y="0"/>
                  </a:lnTo>
                  <a:lnTo>
                    <a:pt x="3451652" y="28575"/>
                  </a:lnTo>
                  <a:lnTo>
                    <a:pt x="3537377" y="28575"/>
                  </a:lnTo>
                  <a:lnTo>
                    <a:pt x="3537377" y="0"/>
                  </a:lnTo>
                  <a:close/>
                </a:path>
                <a:path w="5946140" h="2649220">
                  <a:moveTo>
                    <a:pt x="3651677" y="0"/>
                  </a:moveTo>
                  <a:lnTo>
                    <a:pt x="3565952" y="0"/>
                  </a:lnTo>
                  <a:lnTo>
                    <a:pt x="3565952" y="28575"/>
                  </a:lnTo>
                  <a:lnTo>
                    <a:pt x="3651677" y="28575"/>
                  </a:lnTo>
                  <a:lnTo>
                    <a:pt x="3651677" y="0"/>
                  </a:lnTo>
                  <a:close/>
                </a:path>
                <a:path w="5946140" h="2649220">
                  <a:moveTo>
                    <a:pt x="3765977" y="0"/>
                  </a:moveTo>
                  <a:lnTo>
                    <a:pt x="3680252" y="0"/>
                  </a:lnTo>
                  <a:lnTo>
                    <a:pt x="3680252" y="28575"/>
                  </a:lnTo>
                  <a:lnTo>
                    <a:pt x="3765977" y="28575"/>
                  </a:lnTo>
                  <a:lnTo>
                    <a:pt x="3765977" y="0"/>
                  </a:lnTo>
                  <a:close/>
                </a:path>
                <a:path w="5946140" h="2649220">
                  <a:moveTo>
                    <a:pt x="3880277" y="0"/>
                  </a:moveTo>
                  <a:lnTo>
                    <a:pt x="3794552" y="0"/>
                  </a:lnTo>
                  <a:lnTo>
                    <a:pt x="3794552" y="28575"/>
                  </a:lnTo>
                  <a:lnTo>
                    <a:pt x="3880277" y="28575"/>
                  </a:lnTo>
                  <a:lnTo>
                    <a:pt x="3880277" y="0"/>
                  </a:lnTo>
                  <a:close/>
                </a:path>
                <a:path w="5946140" h="2649220">
                  <a:moveTo>
                    <a:pt x="3994577" y="0"/>
                  </a:moveTo>
                  <a:lnTo>
                    <a:pt x="3908852" y="0"/>
                  </a:lnTo>
                  <a:lnTo>
                    <a:pt x="3908852" y="28575"/>
                  </a:lnTo>
                  <a:lnTo>
                    <a:pt x="3994577" y="28575"/>
                  </a:lnTo>
                  <a:lnTo>
                    <a:pt x="3994577" y="0"/>
                  </a:lnTo>
                  <a:close/>
                </a:path>
                <a:path w="5946140" h="2649220">
                  <a:moveTo>
                    <a:pt x="4108877" y="0"/>
                  </a:moveTo>
                  <a:lnTo>
                    <a:pt x="4023152" y="0"/>
                  </a:lnTo>
                  <a:lnTo>
                    <a:pt x="4023152" y="28575"/>
                  </a:lnTo>
                  <a:lnTo>
                    <a:pt x="4108877" y="28575"/>
                  </a:lnTo>
                  <a:lnTo>
                    <a:pt x="4108877" y="0"/>
                  </a:lnTo>
                  <a:close/>
                </a:path>
                <a:path w="5946140" h="2649220">
                  <a:moveTo>
                    <a:pt x="4223177" y="0"/>
                  </a:moveTo>
                  <a:lnTo>
                    <a:pt x="4137452" y="0"/>
                  </a:lnTo>
                  <a:lnTo>
                    <a:pt x="4137452" y="28575"/>
                  </a:lnTo>
                  <a:lnTo>
                    <a:pt x="4223177" y="28575"/>
                  </a:lnTo>
                  <a:lnTo>
                    <a:pt x="4223177" y="0"/>
                  </a:lnTo>
                  <a:close/>
                </a:path>
                <a:path w="5946140" h="2649220">
                  <a:moveTo>
                    <a:pt x="4337477" y="0"/>
                  </a:moveTo>
                  <a:lnTo>
                    <a:pt x="4251752" y="0"/>
                  </a:lnTo>
                  <a:lnTo>
                    <a:pt x="4251752" y="28575"/>
                  </a:lnTo>
                  <a:lnTo>
                    <a:pt x="4337477" y="28575"/>
                  </a:lnTo>
                  <a:lnTo>
                    <a:pt x="4337477" y="0"/>
                  </a:lnTo>
                  <a:close/>
                </a:path>
                <a:path w="5946140" h="2649220">
                  <a:moveTo>
                    <a:pt x="4451777" y="0"/>
                  </a:moveTo>
                  <a:lnTo>
                    <a:pt x="4366052" y="0"/>
                  </a:lnTo>
                  <a:lnTo>
                    <a:pt x="4366052" y="28575"/>
                  </a:lnTo>
                  <a:lnTo>
                    <a:pt x="4451777" y="28575"/>
                  </a:lnTo>
                  <a:lnTo>
                    <a:pt x="4451777" y="0"/>
                  </a:lnTo>
                  <a:close/>
                </a:path>
                <a:path w="5946140" h="2649220">
                  <a:moveTo>
                    <a:pt x="4566077" y="0"/>
                  </a:moveTo>
                  <a:lnTo>
                    <a:pt x="4480352" y="0"/>
                  </a:lnTo>
                  <a:lnTo>
                    <a:pt x="4480352" y="28575"/>
                  </a:lnTo>
                  <a:lnTo>
                    <a:pt x="4566077" y="28575"/>
                  </a:lnTo>
                  <a:lnTo>
                    <a:pt x="4566077" y="0"/>
                  </a:lnTo>
                  <a:close/>
                </a:path>
                <a:path w="5946140" h="2649220">
                  <a:moveTo>
                    <a:pt x="4680377" y="0"/>
                  </a:moveTo>
                  <a:lnTo>
                    <a:pt x="4594652" y="0"/>
                  </a:lnTo>
                  <a:lnTo>
                    <a:pt x="4594652" y="28575"/>
                  </a:lnTo>
                  <a:lnTo>
                    <a:pt x="4680377" y="28575"/>
                  </a:lnTo>
                  <a:lnTo>
                    <a:pt x="4680377" y="0"/>
                  </a:lnTo>
                  <a:close/>
                </a:path>
                <a:path w="5946140" h="2649220">
                  <a:moveTo>
                    <a:pt x="4794677" y="0"/>
                  </a:moveTo>
                  <a:lnTo>
                    <a:pt x="4708952" y="0"/>
                  </a:lnTo>
                  <a:lnTo>
                    <a:pt x="4708952" y="28575"/>
                  </a:lnTo>
                  <a:lnTo>
                    <a:pt x="4794677" y="28575"/>
                  </a:lnTo>
                  <a:lnTo>
                    <a:pt x="4794677" y="0"/>
                  </a:lnTo>
                  <a:close/>
                </a:path>
                <a:path w="5946140" h="2649220">
                  <a:moveTo>
                    <a:pt x="4908977" y="0"/>
                  </a:moveTo>
                  <a:lnTo>
                    <a:pt x="4823252" y="0"/>
                  </a:lnTo>
                  <a:lnTo>
                    <a:pt x="4823252" y="28575"/>
                  </a:lnTo>
                  <a:lnTo>
                    <a:pt x="4908977" y="28575"/>
                  </a:lnTo>
                  <a:lnTo>
                    <a:pt x="4908977" y="0"/>
                  </a:lnTo>
                  <a:close/>
                </a:path>
                <a:path w="5946140" h="2649220">
                  <a:moveTo>
                    <a:pt x="5023277" y="0"/>
                  </a:moveTo>
                  <a:lnTo>
                    <a:pt x="4937552" y="0"/>
                  </a:lnTo>
                  <a:lnTo>
                    <a:pt x="4937552" y="28575"/>
                  </a:lnTo>
                  <a:lnTo>
                    <a:pt x="5023277" y="28575"/>
                  </a:lnTo>
                  <a:lnTo>
                    <a:pt x="5023277" y="0"/>
                  </a:lnTo>
                  <a:close/>
                </a:path>
                <a:path w="5946140" h="2649220">
                  <a:moveTo>
                    <a:pt x="5137577" y="0"/>
                  </a:moveTo>
                  <a:lnTo>
                    <a:pt x="5051852" y="0"/>
                  </a:lnTo>
                  <a:lnTo>
                    <a:pt x="5051852" y="28575"/>
                  </a:lnTo>
                  <a:lnTo>
                    <a:pt x="5137577" y="28575"/>
                  </a:lnTo>
                  <a:lnTo>
                    <a:pt x="5137577" y="0"/>
                  </a:lnTo>
                  <a:close/>
                </a:path>
                <a:path w="5946140" h="2649220">
                  <a:moveTo>
                    <a:pt x="5251877" y="0"/>
                  </a:moveTo>
                  <a:lnTo>
                    <a:pt x="5166152" y="0"/>
                  </a:lnTo>
                  <a:lnTo>
                    <a:pt x="5166152" y="28575"/>
                  </a:lnTo>
                  <a:lnTo>
                    <a:pt x="5251877" y="28575"/>
                  </a:lnTo>
                  <a:lnTo>
                    <a:pt x="5251877" y="0"/>
                  </a:lnTo>
                  <a:close/>
                </a:path>
                <a:path w="5946140" h="2649220">
                  <a:moveTo>
                    <a:pt x="5366177" y="0"/>
                  </a:moveTo>
                  <a:lnTo>
                    <a:pt x="5280452" y="0"/>
                  </a:lnTo>
                  <a:lnTo>
                    <a:pt x="5280452" y="28575"/>
                  </a:lnTo>
                  <a:lnTo>
                    <a:pt x="5366177" y="28575"/>
                  </a:lnTo>
                  <a:lnTo>
                    <a:pt x="5366177" y="0"/>
                  </a:lnTo>
                  <a:close/>
                </a:path>
                <a:path w="5946140" h="2649220">
                  <a:moveTo>
                    <a:pt x="5480477" y="0"/>
                  </a:moveTo>
                  <a:lnTo>
                    <a:pt x="5394752" y="0"/>
                  </a:lnTo>
                  <a:lnTo>
                    <a:pt x="5394752" y="28575"/>
                  </a:lnTo>
                  <a:lnTo>
                    <a:pt x="5480477" y="28575"/>
                  </a:lnTo>
                  <a:lnTo>
                    <a:pt x="5480477" y="0"/>
                  </a:lnTo>
                  <a:close/>
                </a:path>
                <a:path w="5946140" h="2649220">
                  <a:moveTo>
                    <a:pt x="5594777" y="0"/>
                  </a:moveTo>
                  <a:lnTo>
                    <a:pt x="5509052" y="0"/>
                  </a:lnTo>
                  <a:lnTo>
                    <a:pt x="5509052" y="28575"/>
                  </a:lnTo>
                  <a:lnTo>
                    <a:pt x="5594777" y="28575"/>
                  </a:lnTo>
                  <a:lnTo>
                    <a:pt x="5594777" y="0"/>
                  </a:lnTo>
                  <a:close/>
                </a:path>
                <a:path w="5946140" h="2649220">
                  <a:moveTo>
                    <a:pt x="5709077" y="0"/>
                  </a:moveTo>
                  <a:lnTo>
                    <a:pt x="5623352" y="0"/>
                  </a:lnTo>
                  <a:lnTo>
                    <a:pt x="5623352" y="28575"/>
                  </a:lnTo>
                  <a:lnTo>
                    <a:pt x="5709077" y="28575"/>
                  </a:lnTo>
                  <a:lnTo>
                    <a:pt x="5709077" y="0"/>
                  </a:lnTo>
                  <a:close/>
                </a:path>
                <a:path w="5946140" h="2649220">
                  <a:moveTo>
                    <a:pt x="5823377" y="0"/>
                  </a:moveTo>
                  <a:lnTo>
                    <a:pt x="5737652" y="0"/>
                  </a:lnTo>
                  <a:lnTo>
                    <a:pt x="5737652" y="28575"/>
                  </a:lnTo>
                  <a:lnTo>
                    <a:pt x="5823377" y="28575"/>
                  </a:lnTo>
                  <a:lnTo>
                    <a:pt x="5823377" y="0"/>
                  </a:lnTo>
                  <a:close/>
                </a:path>
                <a:path w="5946140" h="2649220">
                  <a:moveTo>
                    <a:pt x="5939322" y="0"/>
                  </a:moveTo>
                  <a:lnTo>
                    <a:pt x="5851952" y="0"/>
                  </a:lnTo>
                  <a:lnTo>
                    <a:pt x="5851952" y="28575"/>
                  </a:lnTo>
                  <a:lnTo>
                    <a:pt x="5931430" y="28575"/>
                  </a:lnTo>
                  <a:lnTo>
                    <a:pt x="5923390" y="20534"/>
                  </a:lnTo>
                  <a:lnTo>
                    <a:pt x="5917143" y="20534"/>
                  </a:lnTo>
                  <a:lnTo>
                    <a:pt x="5917143" y="14287"/>
                  </a:lnTo>
                  <a:lnTo>
                    <a:pt x="5945718" y="14287"/>
                  </a:lnTo>
                  <a:lnTo>
                    <a:pt x="5945718" y="6396"/>
                  </a:lnTo>
                  <a:lnTo>
                    <a:pt x="5939322" y="0"/>
                  </a:lnTo>
                  <a:close/>
                </a:path>
                <a:path w="5946140" h="2649220">
                  <a:moveTo>
                    <a:pt x="5917143" y="14287"/>
                  </a:moveTo>
                  <a:lnTo>
                    <a:pt x="5917143" y="20534"/>
                  </a:lnTo>
                  <a:lnTo>
                    <a:pt x="5923390" y="20534"/>
                  </a:lnTo>
                  <a:lnTo>
                    <a:pt x="5917143" y="14287"/>
                  </a:lnTo>
                  <a:close/>
                </a:path>
                <a:path w="5946140" h="2649220">
                  <a:moveTo>
                    <a:pt x="5945718" y="14287"/>
                  </a:moveTo>
                  <a:lnTo>
                    <a:pt x="5917143" y="14287"/>
                  </a:lnTo>
                  <a:lnTo>
                    <a:pt x="5923390" y="20534"/>
                  </a:lnTo>
                  <a:lnTo>
                    <a:pt x="5945718" y="20534"/>
                  </a:lnTo>
                  <a:lnTo>
                    <a:pt x="5945718" y="14287"/>
                  </a:lnTo>
                  <a:close/>
                </a:path>
                <a:path w="5946140" h="2649220">
                  <a:moveTo>
                    <a:pt x="5945718" y="49109"/>
                  </a:moveTo>
                  <a:lnTo>
                    <a:pt x="5917143" y="49109"/>
                  </a:lnTo>
                  <a:lnTo>
                    <a:pt x="5917143" y="134834"/>
                  </a:lnTo>
                  <a:lnTo>
                    <a:pt x="5945718" y="134834"/>
                  </a:lnTo>
                  <a:lnTo>
                    <a:pt x="5945718" y="49109"/>
                  </a:lnTo>
                  <a:close/>
                </a:path>
                <a:path w="5946140" h="2649220">
                  <a:moveTo>
                    <a:pt x="5945718" y="163409"/>
                  </a:moveTo>
                  <a:lnTo>
                    <a:pt x="5917143" y="163409"/>
                  </a:lnTo>
                  <a:lnTo>
                    <a:pt x="5917143" y="249134"/>
                  </a:lnTo>
                  <a:lnTo>
                    <a:pt x="5945718" y="249134"/>
                  </a:lnTo>
                  <a:lnTo>
                    <a:pt x="5945718" y="163409"/>
                  </a:lnTo>
                  <a:close/>
                </a:path>
                <a:path w="5946140" h="2649220">
                  <a:moveTo>
                    <a:pt x="5945718" y="277709"/>
                  </a:moveTo>
                  <a:lnTo>
                    <a:pt x="5917143" y="277709"/>
                  </a:lnTo>
                  <a:lnTo>
                    <a:pt x="5917143" y="363434"/>
                  </a:lnTo>
                  <a:lnTo>
                    <a:pt x="5945718" y="363434"/>
                  </a:lnTo>
                  <a:lnTo>
                    <a:pt x="5945718" y="277709"/>
                  </a:lnTo>
                  <a:close/>
                </a:path>
                <a:path w="5946140" h="2649220">
                  <a:moveTo>
                    <a:pt x="5945718" y="392009"/>
                  </a:moveTo>
                  <a:lnTo>
                    <a:pt x="5917143" y="392009"/>
                  </a:lnTo>
                  <a:lnTo>
                    <a:pt x="5917143" y="477734"/>
                  </a:lnTo>
                  <a:lnTo>
                    <a:pt x="5945718" y="477734"/>
                  </a:lnTo>
                  <a:lnTo>
                    <a:pt x="5945718" y="392009"/>
                  </a:lnTo>
                  <a:close/>
                </a:path>
                <a:path w="5946140" h="2649220">
                  <a:moveTo>
                    <a:pt x="5945718" y="506309"/>
                  </a:moveTo>
                  <a:lnTo>
                    <a:pt x="5917143" y="506309"/>
                  </a:lnTo>
                  <a:lnTo>
                    <a:pt x="5917143" y="592034"/>
                  </a:lnTo>
                  <a:lnTo>
                    <a:pt x="5945718" y="592034"/>
                  </a:lnTo>
                  <a:lnTo>
                    <a:pt x="5945718" y="506309"/>
                  </a:lnTo>
                  <a:close/>
                </a:path>
                <a:path w="5946140" h="2649220">
                  <a:moveTo>
                    <a:pt x="5945718" y="620609"/>
                  </a:moveTo>
                  <a:lnTo>
                    <a:pt x="5917143" y="620609"/>
                  </a:lnTo>
                  <a:lnTo>
                    <a:pt x="5917143" y="706334"/>
                  </a:lnTo>
                  <a:lnTo>
                    <a:pt x="5945718" y="706334"/>
                  </a:lnTo>
                  <a:lnTo>
                    <a:pt x="5945718" y="620609"/>
                  </a:lnTo>
                  <a:close/>
                </a:path>
                <a:path w="5946140" h="2649220">
                  <a:moveTo>
                    <a:pt x="5945718" y="734909"/>
                  </a:moveTo>
                  <a:lnTo>
                    <a:pt x="5917143" y="734909"/>
                  </a:lnTo>
                  <a:lnTo>
                    <a:pt x="5917143" y="820634"/>
                  </a:lnTo>
                  <a:lnTo>
                    <a:pt x="5945718" y="820634"/>
                  </a:lnTo>
                  <a:lnTo>
                    <a:pt x="5945718" y="734909"/>
                  </a:lnTo>
                  <a:close/>
                </a:path>
                <a:path w="5946140" h="2649220">
                  <a:moveTo>
                    <a:pt x="5945718" y="849209"/>
                  </a:moveTo>
                  <a:lnTo>
                    <a:pt x="5917143" y="849209"/>
                  </a:lnTo>
                  <a:lnTo>
                    <a:pt x="5917143" y="934934"/>
                  </a:lnTo>
                  <a:lnTo>
                    <a:pt x="5945718" y="934934"/>
                  </a:lnTo>
                  <a:lnTo>
                    <a:pt x="5945718" y="849209"/>
                  </a:lnTo>
                  <a:close/>
                </a:path>
                <a:path w="5946140" h="2649220">
                  <a:moveTo>
                    <a:pt x="5945718" y="963509"/>
                  </a:moveTo>
                  <a:lnTo>
                    <a:pt x="5917143" y="963509"/>
                  </a:lnTo>
                  <a:lnTo>
                    <a:pt x="5917143" y="1049234"/>
                  </a:lnTo>
                  <a:lnTo>
                    <a:pt x="5945718" y="1049234"/>
                  </a:lnTo>
                  <a:lnTo>
                    <a:pt x="5945718" y="963509"/>
                  </a:lnTo>
                  <a:close/>
                </a:path>
                <a:path w="5946140" h="2649220">
                  <a:moveTo>
                    <a:pt x="5945718" y="1077809"/>
                  </a:moveTo>
                  <a:lnTo>
                    <a:pt x="5917143" y="1077809"/>
                  </a:lnTo>
                  <a:lnTo>
                    <a:pt x="5917143" y="1163534"/>
                  </a:lnTo>
                  <a:lnTo>
                    <a:pt x="5945718" y="1163534"/>
                  </a:lnTo>
                  <a:lnTo>
                    <a:pt x="5945718" y="1077809"/>
                  </a:lnTo>
                  <a:close/>
                </a:path>
                <a:path w="5946140" h="2649220">
                  <a:moveTo>
                    <a:pt x="5945718" y="1192109"/>
                  </a:moveTo>
                  <a:lnTo>
                    <a:pt x="5917143" y="1192109"/>
                  </a:lnTo>
                  <a:lnTo>
                    <a:pt x="5917143" y="1277834"/>
                  </a:lnTo>
                  <a:lnTo>
                    <a:pt x="5945718" y="1277834"/>
                  </a:lnTo>
                  <a:lnTo>
                    <a:pt x="5945718" y="1192109"/>
                  </a:lnTo>
                  <a:close/>
                </a:path>
                <a:path w="5946140" h="2649220">
                  <a:moveTo>
                    <a:pt x="5945718" y="1306409"/>
                  </a:moveTo>
                  <a:lnTo>
                    <a:pt x="5917143" y="1306409"/>
                  </a:lnTo>
                  <a:lnTo>
                    <a:pt x="5917143" y="1392134"/>
                  </a:lnTo>
                  <a:lnTo>
                    <a:pt x="5945718" y="1392134"/>
                  </a:lnTo>
                  <a:lnTo>
                    <a:pt x="5945718" y="1306409"/>
                  </a:lnTo>
                  <a:close/>
                </a:path>
                <a:path w="5946140" h="2649220">
                  <a:moveTo>
                    <a:pt x="5945718" y="1420709"/>
                  </a:moveTo>
                  <a:lnTo>
                    <a:pt x="5917143" y="1420709"/>
                  </a:lnTo>
                  <a:lnTo>
                    <a:pt x="5917143" y="1506434"/>
                  </a:lnTo>
                  <a:lnTo>
                    <a:pt x="5945718" y="1506434"/>
                  </a:lnTo>
                  <a:lnTo>
                    <a:pt x="5945718" y="1420709"/>
                  </a:lnTo>
                  <a:close/>
                </a:path>
                <a:path w="5946140" h="2649220">
                  <a:moveTo>
                    <a:pt x="5945718" y="1535009"/>
                  </a:moveTo>
                  <a:lnTo>
                    <a:pt x="5917143" y="1535009"/>
                  </a:lnTo>
                  <a:lnTo>
                    <a:pt x="5917143" y="1620734"/>
                  </a:lnTo>
                  <a:lnTo>
                    <a:pt x="5945718" y="1620734"/>
                  </a:lnTo>
                  <a:lnTo>
                    <a:pt x="5945718" y="1535009"/>
                  </a:lnTo>
                  <a:close/>
                </a:path>
                <a:path w="5946140" h="2649220">
                  <a:moveTo>
                    <a:pt x="5945718" y="1649309"/>
                  </a:moveTo>
                  <a:lnTo>
                    <a:pt x="5917143" y="1649309"/>
                  </a:lnTo>
                  <a:lnTo>
                    <a:pt x="5917143" y="1735034"/>
                  </a:lnTo>
                  <a:lnTo>
                    <a:pt x="5945718" y="1735034"/>
                  </a:lnTo>
                  <a:lnTo>
                    <a:pt x="5945718" y="1649309"/>
                  </a:lnTo>
                  <a:close/>
                </a:path>
                <a:path w="5946140" h="2649220">
                  <a:moveTo>
                    <a:pt x="5945718" y="1763609"/>
                  </a:moveTo>
                  <a:lnTo>
                    <a:pt x="5917143" y="1763609"/>
                  </a:lnTo>
                  <a:lnTo>
                    <a:pt x="5917143" y="1849334"/>
                  </a:lnTo>
                  <a:lnTo>
                    <a:pt x="5945718" y="1849334"/>
                  </a:lnTo>
                  <a:lnTo>
                    <a:pt x="5945718" y="1763609"/>
                  </a:lnTo>
                  <a:close/>
                </a:path>
                <a:path w="5946140" h="2649220">
                  <a:moveTo>
                    <a:pt x="5945718" y="1877909"/>
                  </a:moveTo>
                  <a:lnTo>
                    <a:pt x="5917143" y="1877909"/>
                  </a:lnTo>
                  <a:lnTo>
                    <a:pt x="5917143" y="1963634"/>
                  </a:lnTo>
                  <a:lnTo>
                    <a:pt x="5945718" y="1963634"/>
                  </a:lnTo>
                  <a:lnTo>
                    <a:pt x="5945718" y="1877909"/>
                  </a:lnTo>
                  <a:close/>
                </a:path>
                <a:path w="5946140" h="2649220">
                  <a:moveTo>
                    <a:pt x="5945718" y="1992209"/>
                  </a:moveTo>
                  <a:lnTo>
                    <a:pt x="5917143" y="1992209"/>
                  </a:lnTo>
                  <a:lnTo>
                    <a:pt x="5917143" y="2077934"/>
                  </a:lnTo>
                  <a:lnTo>
                    <a:pt x="5945718" y="2077934"/>
                  </a:lnTo>
                  <a:lnTo>
                    <a:pt x="5945718" y="1992209"/>
                  </a:lnTo>
                  <a:close/>
                </a:path>
                <a:path w="5946140" h="2649220">
                  <a:moveTo>
                    <a:pt x="5945718" y="2106509"/>
                  </a:moveTo>
                  <a:lnTo>
                    <a:pt x="5917143" y="2106509"/>
                  </a:lnTo>
                  <a:lnTo>
                    <a:pt x="5917143" y="2192234"/>
                  </a:lnTo>
                  <a:lnTo>
                    <a:pt x="5945718" y="2192234"/>
                  </a:lnTo>
                  <a:lnTo>
                    <a:pt x="5945718" y="2106509"/>
                  </a:lnTo>
                  <a:close/>
                </a:path>
                <a:path w="5946140" h="2649220">
                  <a:moveTo>
                    <a:pt x="5945718" y="2220809"/>
                  </a:moveTo>
                  <a:lnTo>
                    <a:pt x="5917143" y="2220809"/>
                  </a:lnTo>
                  <a:lnTo>
                    <a:pt x="5917143" y="2306534"/>
                  </a:lnTo>
                  <a:lnTo>
                    <a:pt x="5945718" y="2306534"/>
                  </a:lnTo>
                  <a:lnTo>
                    <a:pt x="5945718" y="2220809"/>
                  </a:lnTo>
                  <a:close/>
                </a:path>
                <a:path w="5946140" h="2649220">
                  <a:moveTo>
                    <a:pt x="5945718" y="2335109"/>
                  </a:moveTo>
                  <a:lnTo>
                    <a:pt x="5917143" y="2335109"/>
                  </a:lnTo>
                  <a:lnTo>
                    <a:pt x="5917143" y="2420834"/>
                  </a:lnTo>
                  <a:lnTo>
                    <a:pt x="5945718" y="2420834"/>
                  </a:lnTo>
                  <a:lnTo>
                    <a:pt x="5945718" y="2335109"/>
                  </a:lnTo>
                  <a:close/>
                </a:path>
                <a:path w="5946140" h="2649220">
                  <a:moveTo>
                    <a:pt x="5945718" y="2449409"/>
                  </a:moveTo>
                  <a:lnTo>
                    <a:pt x="5917143" y="2449409"/>
                  </a:lnTo>
                  <a:lnTo>
                    <a:pt x="5917143" y="2535134"/>
                  </a:lnTo>
                  <a:lnTo>
                    <a:pt x="5945718" y="2535134"/>
                  </a:lnTo>
                  <a:lnTo>
                    <a:pt x="5945718" y="2449409"/>
                  </a:lnTo>
                  <a:close/>
                </a:path>
                <a:path w="5946140" h="2649220">
                  <a:moveTo>
                    <a:pt x="5917143" y="2620533"/>
                  </a:moveTo>
                  <a:lnTo>
                    <a:pt x="5916818" y="2620533"/>
                  </a:lnTo>
                  <a:lnTo>
                    <a:pt x="5916818" y="2649108"/>
                  </a:lnTo>
                  <a:lnTo>
                    <a:pt x="5939322" y="2649108"/>
                  </a:lnTo>
                  <a:lnTo>
                    <a:pt x="5945718" y="2642712"/>
                  </a:lnTo>
                  <a:lnTo>
                    <a:pt x="5945718" y="2634821"/>
                  </a:lnTo>
                  <a:lnTo>
                    <a:pt x="5917143" y="2634821"/>
                  </a:lnTo>
                  <a:lnTo>
                    <a:pt x="5917143" y="2620533"/>
                  </a:lnTo>
                  <a:close/>
                </a:path>
                <a:path w="5946140" h="2649220">
                  <a:moveTo>
                    <a:pt x="5945718" y="2563709"/>
                  </a:moveTo>
                  <a:lnTo>
                    <a:pt x="5917143" y="2563709"/>
                  </a:lnTo>
                  <a:lnTo>
                    <a:pt x="5917143" y="2634821"/>
                  </a:lnTo>
                  <a:lnTo>
                    <a:pt x="5931430" y="2620533"/>
                  </a:lnTo>
                  <a:lnTo>
                    <a:pt x="5945718" y="2620533"/>
                  </a:lnTo>
                  <a:lnTo>
                    <a:pt x="5945718" y="2563709"/>
                  </a:lnTo>
                  <a:close/>
                </a:path>
                <a:path w="5946140" h="2649220">
                  <a:moveTo>
                    <a:pt x="5945718" y="2620533"/>
                  </a:moveTo>
                  <a:lnTo>
                    <a:pt x="5931430" y="2620533"/>
                  </a:lnTo>
                  <a:lnTo>
                    <a:pt x="5917143" y="2634821"/>
                  </a:lnTo>
                  <a:lnTo>
                    <a:pt x="5945718" y="2634821"/>
                  </a:lnTo>
                  <a:lnTo>
                    <a:pt x="5945718" y="2620533"/>
                  </a:lnTo>
                  <a:close/>
                </a:path>
                <a:path w="5946140" h="2649220">
                  <a:moveTo>
                    <a:pt x="5888243" y="2620533"/>
                  </a:moveTo>
                  <a:lnTo>
                    <a:pt x="5802518" y="2620533"/>
                  </a:lnTo>
                  <a:lnTo>
                    <a:pt x="5802518" y="2649108"/>
                  </a:lnTo>
                  <a:lnTo>
                    <a:pt x="5888243" y="2649108"/>
                  </a:lnTo>
                  <a:lnTo>
                    <a:pt x="5888243" y="2620533"/>
                  </a:lnTo>
                  <a:close/>
                </a:path>
                <a:path w="5946140" h="2649220">
                  <a:moveTo>
                    <a:pt x="5773943" y="2620533"/>
                  </a:moveTo>
                  <a:lnTo>
                    <a:pt x="5688218" y="2620533"/>
                  </a:lnTo>
                  <a:lnTo>
                    <a:pt x="5688218" y="2649108"/>
                  </a:lnTo>
                  <a:lnTo>
                    <a:pt x="5773943" y="2649108"/>
                  </a:lnTo>
                  <a:lnTo>
                    <a:pt x="5773943" y="2620533"/>
                  </a:lnTo>
                  <a:close/>
                </a:path>
                <a:path w="5946140" h="2649220">
                  <a:moveTo>
                    <a:pt x="5659643" y="2620533"/>
                  </a:moveTo>
                  <a:lnTo>
                    <a:pt x="5573918" y="2620533"/>
                  </a:lnTo>
                  <a:lnTo>
                    <a:pt x="5573918" y="2649108"/>
                  </a:lnTo>
                  <a:lnTo>
                    <a:pt x="5659643" y="2649108"/>
                  </a:lnTo>
                  <a:lnTo>
                    <a:pt x="5659643" y="2620533"/>
                  </a:lnTo>
                  <a:close/>
                </a:path>
                <a:path w="5946140" h="2649220">
                  <a:moveTo>
                    <a:pt x="5545343" y="2620533"/>
                  </a:moveTo>
                  <a:lnTo>
                    <a:pt x="5459618" y="2620533"/>
                  </a:lnTo>
                  <a:lnTo>
                    <a:pt x="5459618" y="2649108"/>
                  </a:lnTo>
                  <a:lnTo>
                    <a:pt x="5545343" y="2649108"/>
                  </a:lnTo>
                  <a:lnTo>
                    <a:pt x="5545343" y="2620533"/>
                  </a:lnTo>
                  <a:close/>
                </a:path>
                <a:path w="5946140" h="2649220">
                  <a:moveTo>
                    <a:pt x="5431043" y="2620533"/>
                  </a:moveTo>
                  <a:lnTo>
                    <a:pt x="5345318" y="2620533"/>
                  </a:lnTo>
                  <a:lnTo>
                    <a:pt x="5345318" y="2649108"/>
                  </a:lnTo>
                  <a:lnTo>
                    <a:pt x="5431043" y="2649108"/>
                  </a:lnTo>
                  <a:lnTo>
                    <a:pt x="5431043" y="2620533"/>
                  </a:lnTo>
                  <a:close/>
                </a:path>
                <a:path w="5946140" h="2649220">
                  <a:moveTo>
                    <a:pt x="5316743" y="2620533"/>
                  </a:moveTo>
                  <a:lnTo>
                    <a:pt x="5231018" y="2620533"/>
                  </a:lnTo>
                  <a:lnTo>
                    <a:pt x="5231018" y="2649108"/>
                  </a:lnTo>
                  <a:lnTo>
                    <a:pt x="5316743" y="2649108"/>
                  </a:lnTo>
                  <a:lnTo>
                    <a:pt x="5316743" y="2620533"/>
                  </a:lnTo>
                  <a:close/>
                </a:path>
                <a:path w="5946140" h="2649220">
                  <a:moveTo>
                    <a:pt x="5202443" y="2620533"/>
                  </a:moveTo>
                  <a:lnTo>
                    <a:pt x="5116718" y="2620533"/>
                  </a:lnTo>
                  <a:lnTo>
                    <a:pt x="5116718" y="2649108"/>
                  </a:lnTo>
                  <a:lnTo>
                    <a:pt x="5202443" y="2649108"/>
                  </a:lnTo>
                  <a:lnTo>
                    <a:pt x="5202443" y="2620533"/>
                  </a:lnTo>
                  <a:close/>
                </a:path>
                <a:path w="5946140" h="2649220">
                  <a:moveTo>
                    <a:pt x="5088143" y="2620533"/>
                  </a:moveTo>
                  <a:lnTo>
                    <a:pt x="5002418" y="2620533"/>
                  </a:lnTo>
                  <a:lnTo>
                    <a:pt x="5002418" y="2649108"/>
                  </a:lnTo>
                  <a:lnTo>
                    <a:pt x="5088143" y="2649108"/>
                  </a:lnTo>
                  <a:lnTo>
                    <a:pt x="5088143" y="2620533"/>
                  </a:lnTo>
                  <a:close/>
                </a:path>
                <a:path w="5946140" h="2649220">
                  <a:moveTo>
                    <a:pt x="4973843" y="2620533"/>
                  </a:moveTo>
                  <a:lnTo>
                    <a:pt x="4888118" y="2620533"/>
                  </a:lnTo>
                  <a:lnTo>
                    <a:pt x="4888118" y="2649108"/>
                  </a:lnTo>
                  <a:lnTo>
                    <a:pt x="4973843" y="2649108"/>
                  </a:lnTo>
                  <a:lnTo>
                    <a:pt x="4973843" y="2620533"/>
                  </a:lnTo>
                  <a:close/>
                </a:path>
                <a:path w="5946140" h="2649220">
                  <a:moveTo>
                    <a:pt x="4859543" y="2620533"/>
                  </a:moveTo>
                  <a:lnTo>
                    <a:pt x="4773818" y="2620533"/>
                  </a:lnTo>
                  <a:lnTo>
                    <a:pt x="4773818" y="2649108"/>
                  </a:lnTo>
                  <a:lnTo>
                    <a:pt x="4859543" y="2649108"/>
                  </a:lnTo>
                  <a:lnTo>
                    <a:pt x="4859543" y="2620533"/>
                  </a:lnTo>
                  <a:close/>
                </a:path>
                <a:path w="5946140" h="2649220">
                  <a:moveTo>
                    <a:pt x="4745243" y="2620533"/>
                  </a:moveTo>
                  <a:lnTo>
                    <a:pt x="4659518" y="2620533"/>
                  </a:lnTo>
                  <a:lnTo>
                    <a:pt x="4659518" y="2649108"/>
                  </a:lnTo>
                  <a:lnTo>
                    <a:pt x="4745243" y="2649108"/>
                  </a:lnTo>
                  <a:lnTo>
                    <a:pt x="4745243" y="2620533"/>
                  </a:lnTo>
                  <a:close/>
                </a:path>
                <a:path w="5946140" h="2649220">
                  <a:moveTo>
                    <a:pt x="4630943" y="2620533"/>
                  </a:moveTo>
                  <a:lnTo>
                    <a:pt x="4545218" y="2620533"/>
                  </a:lnTo>
                  <a:lnTo>
                    <a:pt x="4545218" y="2649108"/>
                  </a:lnTo>
                  <a:lnTo>
                    <a:pt x="4630943" y="2649108"/>
                  </a:lnTo>
                  <a:lnTo>
                    <a:pt x="4630943" y="2620533"/>
                  </a:lnTo>
                  <a:close/>
                </a:path>
                <a:path w="5946140" h="2649220">
                  <a:moveTo>
                    <a:pt x="4516643" y="2620533"/>
                  </a:moveTo>
                  <a:lnTo>
                    <a:pt x="4430918" y="2620533"/>
                  </a:lnTo>
                  <a:lnTo>
                    <a:pt x="4430918" y="2649108"/>
                  </a:lnTo>
                  <a:lnTo>
                    <a:pt x="4516643" y="2649108"/>
                  </a:lnTo>
                  <a:lnTo>
                    <a:pt x="4516643" y="2620533"/>
                  </a:lnTo>
                  <a:close/>
                </a:path>
                <a:path w="5946140" h="2649220">
                  <a:moveTo>
                    <a:pt x="4402343" y="2620533"/>
                  </a:moveTo>
                  <a:lnTo>
                    <a:pt x="4316618" y="2620533"/>
                  </a:lnTo>
                  <a:lnTo>
                    <a:pt x="4316618" y="2649108"/>
                  </a:lnTo>
                  <a:lnTo>
                    <a:pt x="4402343" y="2649108"/>
                  </a:lnTo>
                  <a:lnTo>
                    <a:pt x="4402343" y="2620533"/>
                  </a:lnTo>
                  <a:close/>
                </a:path>
                <a:path w="5946140" h="2649220">
                  <a:moveTo>
                    <a:pt x="4288043" y="2620533"/>
                  </a:moveTo>
                  <a:lnTo>
                    <a:pt x="4202318" y="2620533"/>
                  </a:lnTo>
                  <a:lnTo>
                    <a:pt x="4202318" y="2649108"/>
                  </a:lnTo>
                  <a:lnTo>
                    <a:pt x="4288043" y="2649108"/>
                  </a:lnTo>
                  <a:lnTo>
                    <a:pt x="4288043" y="2620533"/>
                  </a:lnTo>
                  <a:close/>
                </a:path>
                <a:path w="5946140" h="2649220">
                  <a:moveTo>
                    <a:pt x="4173743" y="2620533"/>
                  </a:moveTo>
                  <a:lnTo>
                    <a:pt x="4088018" y="2620533"/>
                  </a:lnTo>
                  <a:lnTo>
                    <a:pt x="4088018" y="2649108"/>
                  </a:lnTo>
                  <a:lnTo>
                    <a:pt x="4173743" y="2649108"/>
                  </a:lnTo>
                  <a:lnTo>
                    <a:pt x="4173743" y="2620533"/>
                  </a:lnTo>
                  <a:close/>
                </a:path>
                <a:path w="5946140" h="2649220">
                  <a:moveTo>
                    <a:pt x="4059443" y="2620533"/>
                  </a:moveTo>
                  <a:lnTo>
                    <a:pt x="3973718" y="2620533"/>
                  </a:lnTo>
                  <a:lnTo>
                    <a:pt x="3973718" y="2649108"/>
                  </a:lnTo>
                  <a:lnTo>
                    <a:pt x="4059443" y="2649108"/>
                  </a:lnTo>
                  <a:lnTo>
                    <a:pt x="4059443" y="2620533"/>
                  </a:lnTo>
                  <a:close/>
                </a:path>
                <a:path w="5946140" h="2649220">
                  <a:moveTo>
                    <a:pt x="3945143" y="2620533"/>
                  </a:moveTo>
                  <a:lnTo>
                    <a:pt x="3859418" y="2620533"/>
                  </a:lnTo>
                  <a:lnTo>
                    <a:pt x="3859418" y="2649108"/>
                  </a:lnTo>
                  <a:lnTo>
                    <a:pt x="3945143" y="2649108"/>
                  </a:lnTo>
                  <a:lnTo>
                    <a:pt x="3945143" y="2620533"/>
                  </a:lnTo>
                  <a:close/>
                </a:path>
                <a:path w="5946140" h="2649220">
                  <a:moveTo>
                    <a:pt x="3830843" y="2620533"/>
                  </a:moveTo>
                  <a:lnTo>
                    <a:pt x="3745118" y="2620533"/>
                  </a:lnTo>
                  <a:lnTo>
                    <a:pt x="3745118" y="2649108"/>
                  </a:lnTo>
                  <a:lnTo>
                    <a:pt x="3830843" y="2649108"/>
                  </a:lnTo>
                  <a:lnTo>
                    <a:pt x="3830843" y="2620533"/>
                  </a:lnTo>
                  <a:close/>
                </a:path>
                <a:path w="5946140" h="2649220">
                  <a:moveTo>
                    <a:pt x="3716543" y="2620533"/>
                  </a:moveTo>
                  <a:lnTo>
                    <a:pt x="3630818" y="2620533"/>
                  </a:lnTo>
                  <a:lnTo>
                    <a:pt x="3630818" y="2649108"/>
                  </a:lnTo>
                  <a:lnTo>
                    <a:pt x="3716543" y="2649108"/>
                  </a:lnTo>
                  <a:lnTo>
                    <a:pt x="3716543" y="2620533"/>
                  </a:lnTo>
                  <a:close/>
                </a:path>
                <a:path w="5946140" h="2649220">
                  <a:moveTo>
                    <a:pt x="3602243" y="2620533"/>
                  </a:moveTo>
                  <a:lnTo>
                    <a:pt x="3516518" y="2620533"/>
                  </a:lnTo>
                  <a:lnTo>
                    <a:pt x="3516518" y="2649108"/>
                  </a:lnTo>
                  <a:lnTo>
                    <a:pt x="3602243" y="2649108"/>
                  </a:lnTo>
                  <a:lnTo>
                    <a:pt x="3602243" y="2620533"/>
                  </a:lnTo>
                  <a:close/>
                </a:path>
                <a:path w="5946140" h="2649220">
                  <a:moveTo>
                    <a:pt x="3487943" y="2620533"/>
                  </a:moveTo>
                  <a:lnTo>
                    <a:pt x="3402218" y="2620533"/>
                  </a:lnTo>
                  <a:lnTo>
                    <a:pt x="3402218" y="2649108"/>
                  </a:lnTo>
                  <a:lnTo>
                    <a:pt x="3487943" y="2649108"/>
                  </a:lnTo>
                  <a:lnTo>
                    <a:pt x="3487943" y="2620533"/>
                  </a:lnTo>
                  <a:close/>
                </a:path>
                <a:path w="5946140" h="2649220">
                  <a:moveTo>
                    <a:pt x="3373643" y="2620533"/>
                  </a:moveTo>
                  <a:lnTo>
                    <a:pt x="3287918" y="2620533"/>
                  </a:lnTo>
                  <a:lnTo>
                    <a:pt x="3287918" y="2649108"/>
                  </a:lnTo>
                  <a:lnTo>
                    <a:pt x="3373643" y="2649108"/>
                  </a:lnTo>
                  <a:lnTo>
                    <a:pt x="3373643" y="2620533"/>
                  </a:lnTo>
                  <a:close/>
                </a:path>
                <a:path w="5946140" h="2649220">
                  <a:moveTo>
                    <a:pt x="3259343" y="2620533"/>
                  </a:moveTo>
                  <a:lnTo>
                    <a:pt x="3173618" y="2620533"/>
                  </a:lnTo>
                  <a:lnTo>
                    <a:pt x="3173618" y="2649108"/>
                  </a:lnTo>
                  <a:lnTo>
                    <a:pt x="3259343" y="2649108"/>
                  </a:lnTo>
                  <a:lnTo>
                    <a:pt x="3259343" y="2620533"/>
                  </a:lnTo>
                  <a:close/>
                </a:path>
                <a:path w="5946140" h="2649220">
                  <a:moveTo>
                    <a:pt x="3145043" y="2620533"/>
                  </a:moveTo>
                  <a:lnTo>
                    <a:pt x="3059318" y="2620533"/>
                  </a:lnTo>
                  <a:lnTo>
                    <a:pt x="3059318" y="2649108"/>
                  </a:lnTo>
                  <a:lnTo>
                    <a:pt x="3145043" y="2649108"/>
                  </a:lnTo>
                  <a:lnTo>
                    <a:pt x="3145043" y="2620533"/>
                  </a:lnTo>
                  <a:close/>
                </a:path>
                <a:path w="5946140" h="2649220">
                  <a:moveTo>
                    <a:pt x="3030743" y="2620533"/>
                  </a:moveTo>
                  <a:lnTo>
                    <a:pt x="2945018" y="2620533"/>
                  </a:lnTo>
                  <a:lnTo>
                    <a:pt x="2945018" y="2649108"/>
                  </a:lnTo>
                  <a:lnTo>
                    <a:pt x="3030743" y="2649108"/>
                  </a:lnTo>
                  <a:lnTo>
                    <a:pt x="3030743" y="2620533"/>
                  </a:lnTo>
                  <a:close/>
                </a:path>
                <a:path w="5946140" h="2649220">
                  <a:moveTo>
                    <a:pt x="2916443" y="2620533"/>
                  </a:moveTo>
                  <a:lnTo>
                    <a:pt x="2830718" y="2620533"/>
                  </a:lnTo>
                  <a:lnTo>
                    <a:pt x="2830718" y="2649108"/>
                  </a:lnTo>
                  <a:lnTo>
                    <a:pt x="2916443" y="2649108"/>
                  </a:lnTo>
                  <a:lnTo>
                    <a:pt x="2916443" y="2620533"/>
                  </a:lnTo>
                  <a:close/>
                </a:path>
                <a:path w="5946140" h="2649220">
                  <a:moveTo>
                    <a:pt x="2802143" y="2620533"/>
                  </a:moveTo>
                  <a:lnTo>
                    <a:pt x="2716418" y="2620533"/>
                  </a:lnTo>
                  <a:lnTo>
                    <a:pt x="2716418" y="2649108"/>
                  </a:lnTo>
                  <a:lnTo>
                    <a:pt x="2802143" y="2649108"/>
                  </a:lnTo>
                  <a:lnTo>
                    <a:pt x="2802143" y="2620533"/>
                  </a:lnTo>
                  <a:close/>
                </a:path>
                <a:path w="5946140" h="2649220">
                  <a:moveTo>
                    <a:pt x="2687843" y="2620533"/>
                  </a:moveTo>
                  <a:lnTo>
                    <a:pt x="2602118" y="2620533"/>
                  </a:lnTo>
                  <a:lnTo>
                    <a:pt x="2602118" y="2649108"/>
                  </a:lnTo>
                  <a:lnTo>
                    <a:pt x="2687843" y="2649108"/>
                  </a:lnTo>
                  <a:lnTo>
                    <a:pt x="2687843" y="2620533"/>
                  </a:lnTo>
                  <a:close/>
                </a:path>
                <a:path w="5946140" h="2649220">
                  <a:moveTo>
                    <a:pt x="2573543" y="2620533"/>
                  </a:moveTo>
                  <a:lnTo>
                    <a:pt x="2487818" y="2620533"/>
                  </a:lnTo>
                  <a:lnTo>
                    <a:pt x="2487818" y="2649108"/>
                  </a:lnTo>
                  <a:lnTo>
                    <a:pt x="2573543" y="2649108"/>
                  </a:lnTo>
                  <a:lnTo>
                    <a:pt x="2573543" y="2620533"/>
                  </a:lnTo>
                  <a:close/>
                </a:path>
                <a:path w="5946140" h="2649220">
                  <a:moveTo>
                    <a:pt x="2459243" y="2620533"/>
                  </a:moveTo>
                  <a:lnTo>
                    <a:pt x="2373518" y="2620533"/>
                  </a:lnTo>
                  <a:lnTo>
                    <a:pt x="2373518" y="2649108"/>
                  </a:lnTo>
                  <a:lnTo>
                    <a:pt x="2459243" y="2649108"/>
                  </a:lnTo>
                  <a:lnTo>
                    <a:pt x="2459243" y="2620533"/>
                  </a:lnTo>
                  <a:close/>
                </a:path>
                <a:path w="5946140" h="2649220">
                  <a:moveTo>
                    <a:pt x="2344943" y="2620533"/>
                  </a:moveTo>
                  <a:lnTo>
                    <a:pt x="2259218" y="2620533"/>
                  </a:lnTo>
                  <a:lnTo>
                    <a:pt x="2259218" y="2649108"/>
                  </a:lnTo>
                  <a:lnTo>
                    <a:pt x="2344943" y="2649108"/>
                  </a:lnTo>
                  <a:lnTo>
                    <a:pt x="2344943" y="2620533"/>
                  </a:lnTo>
                  <a:close/>
                </a:path>
                <a:path w="5946140" h="2649220">
                  <a:moveTo>
                    <a:pt x="2230643" y="2620533"/>
                  </a:moveTo>
                  <a:lnTo>
                    <a:pt x="2144918" y="2620533"/>
                  </a:lnTo>
                  <a:lnTo>
                    <a:pt x="2144918" y="2649108"/>
                  </a:lnTo>
                  <a:lnTo>
                    <a:pt x="2230643" y="2649108"/>
                  </a:lnTo>
                  <a:lnTo>
                    <a:pt x="2230643" y="2620533"/>
                  </a:lnTo>
                  <a:close/>
                </a:path>
                <a:path w="5946140" h="2649220">
                  <a:moveTo>
                    <a:pt x="2116343" y="2620533"/>
                  </a:moveTo>
                  <a:lnTo>
                    <a:pt x="2030618" y="2620533"/>
                  </a:lnTo>
                  <a:lnTo>
                    <a:pt x="2030618" y="2649108"/>
                  </a:lnTo>
                  <a:lnTo>
                    <a:pt x="2116343" y="2649108"/>
                  </a:lnTo>
                  <a:lnTo>
                    <a:pt x="2116343" y="2620533"/>
                  </a:lnTo>
                  <a:close/>
                </a:path>
                <a:path w="5946140" h="2649220">
                  <a:moveTo>
                    <a:pt x="2002043" y="2620533"/>
                  </a:moveTo>
                  <a:lnTo>
                    <a:pt x="1916318" y="2620533"/>
                  </a:lnTo>
                  <a:lnTo>
                    <a:pt x="1916318" y="2649108"/>
                  </a:lnTo>
                  <a:lnTo>
                    <a:pt x="2002043" y="2649108"/>
                  </a:lnTo>
                  <a:lnTo>
                    <a:pt x="2002043" y="2620533"/>
                  </a:lnTo>
                  <a:close/>
                </a:path>
                <a:path w="5946140" h="2649220">
                  <a:moveTo>
                    <a:pt x="1887743" y="2620533"/>
                  </a:moveTo>
                  <a:lnTo>
                    <a:pt x="1802018" y="2620533"/>
                  </a:lnTo>
                  <a:lnTo>
                    <a:pt x="1802018" y="2649108"/>
                  </a:lnTo>
                  <a:lnTo>
                    <a:pt x="1887743" y="2649108"/>
                  </a:lnTo>
                  <a:lnTo>
                    <a:pt x="1887743" y="2620533"/>
                  </a:lnTo>
                  <a:close/>
                </a:path>
                <a:path w="5946140" h="2649220">
                  <a:moveTo>
                    <a:pt x="1773443" y="2620533"/>
                  </a:moveTo>
                  <a:lnTo>
                    <a:pt x="1687718" y="2620533"/>
                  </a:lnTo>
                  <a:lnTo>
                    <a:pt x="1687718" y="2649108"/>
                  </a:lnTo>
                  <a:lnTo>
                    <a:pt x="1773443" y="2649108"/>
                  </a:lnTo>
                  <a:lnTo>
                    <a:pt x="1773443" y="2620533"/>
                  </a:lnTo>
                  <a:close/>
                </a:path>
                <a:path w="5946140" h="2649220">
                  <a:moveTo>
                    <a:pt x="1659143" y="2620533"/>
                  </a:moveTo>
                  <a:lnTo>
                    <a:pt x="1573418" y="2620533"/>
                  </a:lnTo>
                  <a:lnTo>
                    <a:pt x="1573418" y="2649108"/>
                  </a:lnTo>
                  <a:lnTo>
                    <a:pt x="1659143" y="2649108"/>
                  </a:lnTo>
                  <a:lnTo>
                    <a:pt x="1659143" y="2620533"/>
                  </a:lnTo>
                  <a:close/>
                </a:path>
                <a:path w="5946140" h="2649220">
                  <a:moveTo>
                    <a:pt x="1544843" y="2620533"/>
                  </a:moveTo>
                  <a:lnTo>
                    <a:pt x="1459118" y="2620533"/>
                  </a:lnTo>
                  <a:lnTo>
                    <a:pt x="1459118" y="2649108"/>
                  </a:lnTo>
                  <a:lnTo>
                    <a:pt x="1544843" y="2649108"/>
                  </a:lnTo>
                  <a:lnTo>
                    <a:pt x="1544843" y="2620533"/>
                  </a:lnTo>
                  <a:close/>
                </a:path>
                <a:path w="5946140" h="2649220">
                  <a:moveTo>
                    <a:pt x="1430543" y="2620533"/>
                  </a:moveTo>
                  <a:lnTo>
                    <a:pt x="1344818" y="2620533"/>
                  </a:lnTo>
                  <a:lnTo>
                    <a:pt x="1344818" y="2649108"/>
                  </a:lnTo>
                  <a:lnTo>
                    <a:pt x="1430543" y="2649108"/>
                  </a:lnTo>
                  <a:lnTo>
                    <a:pt x="1430543" y="2620533"/>
                  </a:lnTo>
                  <a:close/>
                </a:path>
                <a:path w="5946140" h="2649220">
                  <a:moveTo>
                    <a:pt x="1316243" y="2620533"/>
                  </a:moveTo>
                  <a:lnTo>
                    <a:pt x="1230518" y="2620533"/>
                  </a:lnTo>
                  <a:lnTo>
                    <a:pt x="1230518" y="2649108"/>
                  </a:lnTo>
                  <a:lnTo>
                    <a:pt x="1316243" y="2649108"/>
                  </a:lnTo>
                  <a:lnTo>
                    <a:pt x="1316243" y="2620533"/>
                  </a:lnTo>
                  <a:close/>
                </a:path>
                <a:path w="5946140" h="2649220">
                  <a:moveTo>
                    <a:pt x="1201943" y="2620533"/>
                  </a:moveTo>
                  <a:lnTo>
                    <a:pt x="1116218" y="2620533"/>
                  </a:lnTo>
                  <a:lnTo>
                    <a:pt x="1116218" y="2649108"/>
                  </a:lnTo>
                  <a:lnTo>
                    <a:pt x="1201943" y="2649108"/>
                  </a:lnTo>
                  <a:lnTo>
                    <a:pt x="1201943" y="2620533"/>
                  </a:lnTo>
                  <a:close/>
                </a:path>
                <a:path w="5946140" h="2649220">
                  <a:moveTo>
                    <a:pt x="1087643" y="2620533"/>
                  </a:moveTo>
                  <a:lnTo>
                    <a:pt x="1001918" y="2620533"/>
                  </a:lnTo>
                  <a:lnTo>
                    <a:pt x="1001918" y="2649108"/>
                  </a:lnTo>
                  <a:lnTo>
                    <a:pt x="1087643" y="2649108"/>
                  </a:lnTo>
                  <a:lnTo>
                    <a:pt x="1087643" y="2620533"/>
                  </a:lnTo>
                  <a:close/>
                </a:path>
                <a:path w="5946140" h="2649220">
                  <a:moveTo>
                    <a:pt x="973343" y="2620533"/>
                  </a:moveTo>
                  <a:lnTo>
                    <a:pt x="887618" y="2620533"/>
                  </a:lnTo>
                  <a:lnTo>
                    <a:pt x="887618" y="2649108"/>
                  </a:lnTo>
                  <a:lnTo>
                    <a:pt x="973343" y="2649108"/>
                  </a:lnTo>
                  <a:lnTo>
                    <a:pt x="973343" y="2620533"/>
                  </a:lnTo>
                  <a:close/>
                </a:path>
                <a:path w="5946140" h="2649220">
                  <a:moveTo>
                    <a:pt x="859043" y="2620533"/>
                  </a:moveTo>
                  <a:lnTo>
                    <a:pt x="773318" y="2620533"/>
                  </a:lnTo>
                  <a:lnTo>
                    <a:pt x="773318" y="2649108"/>
                  </a:lnTo>
                  <a:lnTo>
                    <a:pt x="859043" y="2649108"/>
                  </a:lnTo>
                  <a:lnTo>
                    <a:pt x="859043" y="2620533"/>
                  </a:lnTo>
                  <a:close/>
                </a:path>
                <a:path w="5946140" h="2649220">
                  <a:moveTo>
                    <a:pt x="744743" y="2620533"/>
                  </a:moveTo>
                  <a:lnTo>
                    <a:pt x="659018" y="2620533"/>
                  </a:lnTo>
                  <a:lnTo>
                    <a:pt x="659018" y="2649108"/>
                  </a:lnTo>
                  <a:lnTo>
                    <a:pt x="744743" y="2649108"/>
                  </a:lnTo>
                  <a:lnTo>
                    <a:pt x="744743" y="2620533"/>
                  </a:lnTo>
                  <a:close/>
                </a:path>
                <a:path w="5946140" h="2649220">
                  <a:moveTo>
                    <a:pt x="630443" y="2620533"/>
                  </a:moveTo>
                  <a:lnTo>
                    <a:pt x="544718" y="2620533"/>
                  </a:lnTo>
                  <a:lnTo>
                    <a:pt x="544718" y="2649108"/>
                  </a:lnTo>
                  <a:lnTo>
                    <a:pt x="630443" y="2649108"/>
                  </a:lnTo>
                  <a:lnTo>
                    <a:pt x="630443" y="2620533"/>
                  </a:lnTo>
                  <a:close/>
                </a:path>
                <a:path w="5946140" h="2649220">
                  <a:moveTo>
                    <a:pt x="516143" y="2620533"/>
                  </a:moveTo>
                  <a:lnTo>
                    <a:pt x="430418" y="2620533"/>
                  </a:lnTo>
                  <a:lnTo>
                    <a:pt x="430418" y="2649108"/>
                  </a:lnTo>
                  <a:lnTo>
                    <a:pt x="516143" y="2649108"/>
                  </a:lnTo>
                  <a:lnTo>
                    <a:pt x="516143" y="2620533"/>
                  </a:lnTo>
                  <a:close/>
                </a:path>
                <a:path w="5946140" h="2649220">
                  <a:moveTo>
                    <a:pt x="401843" y="2620533"/>
                  </a:moveTo>
                  <a:lnTo>
                    <a:pt x="316118" y="2620533"/>
                  </a:lnTo>
                  <a:lnTo>
                    <a:pt x="316118" y="2649108"/>
                  </a:lnTo>
                  <a:lnTo>
                    <a:pt x="401843" y="2649108"/>
                  </a:lnTo>
                  <a:lnTo>
                    <a:pt x="401843" y="2620533"/>
                  </a:lnTo>
                  <a:close/>
                </a:path>
                <a:path w="5946140" h="2649220">
                  <a:moveTo>
                    <a:pt x="287543" y="2620533"/>
                  </a:moveTo>
                  <a:lnTo>
                    <a:pt x="201818" y="2620533"/>
                  </a:lnTo>
                  <a:lnTo>
                    <a:pt x="201818" y="2649108"/>
                  </a:lnTo>
                  <a:lnTo>
                    <a:pt x="287543" y="2649108"/>
                  </a:lnTo>
                  <a:lnTo>
                    <a:pt x="287543" y="2620533"/>
                  </a:lnTo>
                  <a:close/>
                </a:path>
                <a:path w="5946140" h="2649220">
                  <a:moveTo>
                    <a:pt x="173243" y="2620533"/>
                  </a:moveTo>
                  <a:lnTo>
                    <a:pt x="87518" y="2620533"/>
                  </a:lnTo>
                  <a:lnTo>
                    <a:pt x="87518" y="2649108"/>
                  </a:lnTo>
                  <a:lnTo>
                    <a:pt x="173243" y="2649108"/>
                  </a:lnTo>
                  <a:lnTo>
                    <a:pt x="173243" y="262053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27203" y="5256705"/>
              <a:ext cx="4945380" cy="342900"/>
            </a:xfrm>
            <a:custGeom>
              <a:avLst/>
              <a:gdLst/>
              <a:ahLst/>
              <a:cxnLst/>
              <a:rect l="l" t="t" r="r" b="b"/>
              <a:pathLst>
                <a:path w="4945380" h="342900">
                  <a:moveTo>
                    <a:pt x="300556" y="0"/>
                  </a:moveTo>
                  <a:lnTo>
                    <a:pt x="286203" y="4783"/>
                  </a:lnTo>
                  <a:lnTo>
                    <a:pt x="0" y="168994"/>
                  </a:lnTo>
                  <a:lnTo>
                    <a:pt x="283817" y="337294"/>
                  </a:lnTo>
                  <a:lnTo>
                    <a:pt x="298099" y="342283"/>
                  </a:lnTo>
                  <a:lnTo>
                    <a:pt x="312680" y="341437"/>
                  </a:lnTo>
                  <a:lnTo>
                    <a:pt x="325880" y="335185"/>
                  </a:lnTo>
                  <a:lnTo>
                    <a:pt x="336020" y="323956"/>
                  </a:lnTo>
                  <a:lnTo>
                    <a:pt x="341009" y="309673"/>
                  </a:lnTo>
                  <a:lnTo>
                    <a:pt x="340163" y="295092"/>
                  </a:lnTo>
                  <a:lnTo>
                    <a:pt x="333911" y="281891"/>
                  </a:lnTo>
                  <a:lnTo>
                    <a:pt x="322682" y="271752"/>
                  </a:lnTo>
                  <a:lnTo>
                    <a:pt x="216263" y="208646"/>
                  </a:lnTo>
                  <a:lnTo>
                    <a:pt x="75344" y="207635"/>
                  </a:lnTo>
                  <a:lnTo>
                    <a:pt x="75891" y="131437"/>
                  </a:lnTo>
                  <a:lnTo>
                    <a:pt x="218573" y="131437"/>
                  </a:lnTo>
                  <a:lnTo>
                    <a:pt x="324124" y="70877"/>
                  </a:lnTo>
                  <a:lnTo>
                    <a:pt x="335497" y="60899"/>
                  </a:lnTo>
                  <a:lnTo>
                    <a:pt x="341938" y="47790"/>
                  </a:lnTo>
                  <a:lnTo>
                    <a:pt x="342994" y="33223"/>
                  </a:lnTo>
                  <a:lnTo>
                    <a:pt x="338211" y="18869"/>
                  </a:lnTo>
                  <a:lnTo>
                    <a:pt x="328233" y="7496"/>
                  </a:lnTo>
                  <a:lnTo>
                    <a:pt x="315124" y="1055"/>
                  </a:lnTo>
                  <a:lnTo>
                    <a:pt x="300556" y="0"/>
                  </a:lnTo>
                  <a:close/>
                </a:path>
                <a:path w="4945380" h="342900">
                  <a:moveTo>
                    <a:pt x="216810" y="132449"/>
                  </a:moveTo>
                  <a:lnTo>
                    <a:pt x="151224" y="170079"/>
                  </a:lnTo>
                  <a:lnTo>
                    <a:pt x="216263" y="208646"/>
                  </a:lnTo>
                  <a:lnTo>
                    <a:pt x="4944376" y="242585"/>
                  </a:lnTo>
                  <a:lnTo>
                    <a:pt x="4944924" y="166387"/>
                  </a:lnTo>
                  <a:lnTo>
                    <a:pt x="216810" y="132449"/>
                  </a:lnTo>
                  <a:close/>
                </a:path>
                <a:path w="4945380" h="342900">
                  <a:moveTo>
                    <a:pt x="75891" y="131437"/>
                  </a:moveTo>
                  <a:lnTo>
                    <a:pt x="75344" y="207635"/>
                  </a:lnTo>
                  <a:lnTo>
                    <a:pt x="216263" y="208646"/>
                  </a:lnTo>
                  <a:lnTo>
                    <a:pt x="206038" y="202582"/>
                  </a:lnTo>
                  <a:lnTo>
                    <a:pt x="94573" y="202582"/>
                  </a:lnTo>
                  <a:lnTo>
                    <a:pt x="95045" y="136765"/>
                  </a:lnTo>
                  <a:lnTo>
                    <a:pt x="209287" y="136765"/>
                  </a:lnTo>
                  <a:lnTo>
                    <a:pt x="216810" y="132449"/>
                  </a:lnTo>
                  <a:lnTo>
                    <a:pt x="75891" y="131437"/>
                  </a:lnTo>
                  <a:close/>
                </a:path>
                <a:path w="4945380" h="342900">
                  <a:moveTo>
                    <a:pt x="95045" y="136765"/>
                  </a:moveTo>
                  <a:lnTo>
                    <a:pt x="94573" y="202582"/>
                  </a:lnTo>
                  <a:lnTo>
                    <a:pt x="151224" y="170079"/>
                  </a:lnTo>
                  <a:lnTo>
                    <a:pt x="95045" y="136765"/>
                  </a:lnTo>
                  <a:close/>
                </a:path>
                <a:path w="4945380" h="342900">
                  <a:moveTo>
                    <a:pt x="151224" y="170079"/>
                  </a:moveTo>
                  <a:lnTo>
                    <a:pt x="94573" y="202582"/>
                  </a:lnTo>
                  <a:lnTo>
                    <a:pt x="206038" y="202582"/>
                  </a:lnTo>
                  <a:lnTo>
                    <a:pt x="151224" y="170079"/>
                  </a:lnTo>
                  <a:close/>
                </a:path>
                <a:path w="4945380" h="342900">
                  <a:moveTo>
                    <a:pt x="209287" y="136765"/>
                  </a:moveTo>
                  <a:lnTo>
                    <a:pt x="95045" y="136765"/>
                  </a:lnTo>
                  <a:lnTo>
                    <a:pt x="151224" y="170079"/>
                  </a:lnTo>
                  <a:lnTo>
                    <a:pt x="209287" y="136765"/>
                  </a:lnTo>
                  <a:close/>
                </a:path>
                <a:path w="4945380" h="342900">
                  <a:moveTo>
                    <a:pt x="218573" y="131437"/>
                  </a:moveTo>
                  <a:lnTo>
                    <a:pt x="75891" y="131437"/>
                  </a:lnTo>
                  <a:lnTo>
                    <a:pt x="216810" y="132449"/>
                  </a:lnTo>
                  <a:lnTo>
                    <a:pt x="218573" y="131437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971854" y="4893000"/>
              <a:ext cx="2397125" cy="1136650"/>
            </a:xfrm>
            <a:custGeom>
              <a:avLst/>
              <a:gdLst/>
              <a:ahLst/>
              <a:cxnLst/>
              <a:rect l="l" t="t" r="r" b="b"/>
              <a:pathLst>
                <a:path w="2397125" h="1136650">
                  <a:moveTo>
                    <a:pt x="2207169" y="0"/>
                  </a:moveTo>
                  <a:lnTo>
                    <a:pt x="189401" y="0"/>
                  </a:lnTo>
                  <a:lnTo>
                    <a:pt x="139051" y="6765"/>
                  </a:lnTo>
                  <a:lnTo>
                    <a:pt x="93806" y="25858"/>
                  </a:lnTo>
                  <a:lnTo>
                    <a:pt x="55474" y="55474"/>
                  </a:lnTo>
                  <a:lnTo>
                    <a:pt x="25858" y="93806"/>
                  </a:lnTo>
                  <a:lnTo>
                    <a:pt x="6765" y="139051"/>
                  </a:lnTo>
                  <a:lnTo>
                    <a:pt x="0" y="189401"/>
                  </a:lnTo>
                  <a:lnTo>
                    <a:pt x="0" y="946982"/>
                  </a:lnTo>
                  <a:lnTo>
                    <a:pt x="6765" y="997332"/>
                  </a:lnTo>
                  <a:lnTo>
                    <a:pt x="25858" y="1042576"/>
                  </a:lnTo>
                  <a:lnTo>
                    <a:pt x="55474" y="1080909"/>
                  </a:lnTo>
                  <a:lnTo>
                    <a:pt x="93806" y="1110524"/>
                  </a:lnTo>
                  <a:lnTo>
                    <a:pt x="139051" y="1129618"/>
                  </a:lnTo>
                  <a:lnTo>
                    <a:pt x="189401" y="1136383"/>
                  </a:lnTo>
                  <a:lnTo>
                    <a:pt x="2207169" y="1136383"/>
                  </a:lnTo>
                  <a:lnTo>
                    <a:pt x="2257520" y="1129618"/>
                  </a:lnTo>
                  <a:lnTo>
                    <a:pt x="2302764" y="1110524"/>
                  </a:lnTo>
                  <a:lnTo>
                    <a:pt x="2341096" y="1080909"/>
                  </a:lnTo>
                  <a:lnTo>
                    <a:pt x="2370712" y="1042576"/>
                  </a:lnTo>
                  <a:lnTo>
                    <a:pt x="2389805" y="997332"/>
                  </a:lnTo>
                  <a:lnTo>
                    <a:pt x="2396571" y="946982"/>
                  </a:lnTo>
                  <a:lnTo>
                    <a:pt x="2396571" y="189401"/>
                  </a:lnTo>
                  <a:lnTo>
                    <a:pt x="2389805" y="139051"/>
                  </a:lnTo>
                  <a:lnTo>
                    <a:pt x="2370712" y="93806"/>
                  </a:lnTo>
                  <a:lnTo>
                    <a:pt x="2341096" y="55474"/>
                  </a:lnTo>
                  <a:lnTo>
                    <a:pt x="2302764" y="25858"/>
                  </a:lnTo>
                  <a:lnTo>
                    <a:pt x="2257520" y="6765"/>
                  </a:lnTo>
                  <a:lnTo>
                    <a:pt x="22071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952828" y="4873950"/>
              <a:ext cx="2435225" cy="1174750"/>
            </a:xfrm>
            <a:custGeom>
              <a:avLst/>
              <a:gdLst/>
              <a:ahLst/>
              <a:cxnLst/>
              <a:rect l="l" t="t" r="r" b="b"/>
              <a:pathLst>
                <a:path w="2435225" h="1174750">
                  <a:moveTo>
                    <a:pt x="2226195" y="0"/>
                  </a:moveTo>
                  <a:lnTo>
                    <a:pt x="207465" y="24"/>
                  </a:lnTo>
                  <a:lnTo>
                    <a:pt x="165511" y="4447"/>
                  </a:lnTo>
                  <a:lnTo>
                    <a:pt x="126436" y="16771"/>
                  </a:lnTo>
                  <a:lnTo>
                    <a:pt x="91122" y="36140"/>
                  </a:lnTo>
                  <a:lnTo>
                    <a:pt x="60402" y="61711"/>
                  </a:lnTo>
                  <a:lnTo>
                    <a:pt x="35091" y="92664"/>
                  </a:lnTo>
                  <a:lnTo>
                    <a:pt x="16021" y="128179"/>
                  </a:lnTo>
                  <a:lnTo>
                    <a:pt x="4042" y="167406"/>
                  </a:lnTo>
                  <a:lnTo>
                    <a:pt x="23" y="207490"/>
                  </a:lnTo>
                  <a:lnTo>
                    <a:pt x="0" y="966993"/>
                  </a:lnTo>
                  <a:lnTo>
                    <a:pt x="1172" y="988271"/>
                  </a:lnTo>
                  <a:lnTo>
                    <a:pt x="9651" y="1028902"/>
                  </a:lnTo>
                  <a:lnTo>
                    <a:pt x="25604" y="1066203"/>
                  </a:lnTo>
                  <a:lnTo>
                    <a:pt x="48178" y="1099321"/>
                  </a:lnTo>
                  <a:lnTo>
                    <a:pt x="76541" y="1127439"/>
                  </a:lnTo>
                  <a:lnTo>
                    <a:pt x="109879" y="1149736"/>
                  </a:lnTo>
                  <a:lnTo>
                    <a:pt x="147360" y="1165368"/>
                  </a:lnTo>
                  <a:lnTo>
                    <a:pt x="188100" y="1173481"/>
                  </a:lnTo>
                  <a:lnTo>
                    <a:pt x="208427" y="1174483"/>
                  </a:lnTo>
                  <a:lnTo>
                    <a:pt x="2227157" y="1174459"/>
                  </a:lnTo>
                  <a:lnTo>
                    <a:pt x="2269110" y="1170035"/>
                  </a:lnTo>
                  <a:lnTo>
                    <a:pt x="2308186" y="1157711"/>
                  </a:lnTo>
                  <a:lnTo>
                    <a:pt x="2343500" y="1138343"/>
                  </a:lnTo>
                  <a:lnTo>
                    <a:pt x="2346064" y="1136407"/>
                  </a:lnTo>
                  <a:lnTo>
                    <a:pt x="208427" y="1136383"/>
                  </a:lnTo>
                  <a:lnTo>
                    <a:pt x="190022" y="1135430"/>
                  </a:lnTo>
                  <a:lnTo>
                    <a:pt x="141250" y="1122660"/>
                  </a:lnTo>
                  <a:lnTo>
                    <a:pt x="99358" y="1096927"/>
                  </a:lnTo>
                  <a:lnTo>
                    <a:pt x="66629" y="1060520"/>
                  </a:lnTo>
                  <a:lnTo>
                    <a:pt x="45430" y="1015806"/>
                  </a:lnTo>
                  <a:lnTo>
                    <a:pt x="38138" y="966993"/>
                  </a:lnTo>
                  <a:lnTo>
                    <a:pt x="38125" y="207490"/>
                  </a:lnTo>
                  <a:lnTo>
                    <a:pt x="39029" y="190046"/>
                  </a:lnTo>
                  <a:lnTo>
                    <a:pt x="51799" y="141274"/>
                  </a:lnTo>
                  <a:lnTo>
                    <a:pt x="77532" y="99382"/>
                  </a:lnTo>
                  <a:lnTo>
                    <a:pt x="113939" y="66652"/>
                  </a:lnTo>
                  <a:lnTo>
                    <a:pt x="158652" y="45454"/>
                  </a:lnTo>
                  <a:lnTo>
                    <a:pt x="209387" y="38075"/>
                  </a:lnTo>
                  <a:lnTo>
                    <a:pt x="2345978" y="38075"/>
                  </a:lnTo>
                  <a:lnTo>
                    <a:pt x="2341982" y="35115"/>
                  </a:lnTo>
                  <a:lnTo>
                    <a:pt x="2306467" y="16043"/>
                  </a:lnTo>
                  <a:lnTo>
                    <a:pt x="2267240" y="4065"/>
                  </a:lnTo>
                  <a:lnTo>
                    <a:pt x="2246522" y="1002"/>
                  </a:lnTo>
                  <a:lnTo>
                    <a:pt x="2226195" y="0"/>
                  </a:lnTo>
                  <a:close/>
                </a:path>
                <a:path w="2435225" h="1174750">
                  <a:moveTo>
                    <a:pt x="2345978" y="38075"/>
                  </a:moveTo>
                  <a:lnTo>
                    <a:pt x="209387" y="38075"/>
                  </a:lnTo>
                  <a:lnTo>
                    <a:pt x="2226195" y="38100"/>
                  </a:lnTo>
                  <a:lnTo>
                    <a:pt x="2244600" y="39053"/>
                  </a:lnTo>
                  <a:lnTo>
                    <a:pt x="2293372" y="51823"/>
                  </a:lnTo>
                  <a:lnTo>
                    <a:pt x="2335263" y="77556"/>
                  </a:lnTo>
                  <a:lnTo>
                    <a:pt x="2367993" y="113963"/>
                  </a:lnTo>
                  <a:lnTo>
                    <a:pt x="2389192" y="158676"/>
                  </a:lnTo>
                  <a:lnTo>
                    <a:pt x="2396485" y="207490"/>
                  </a:lnTo>
                  <a:lnTo>
                    <a:pt x="2396497" y="966993"/>
                  </a:lnTo>
                  <a:lnTo>
                    <a:pt x="2395593" y="984436"/>
                  </a:lnTo>
                  <a:lnTo>
                    <a:pt x="2382823" y="1033208"/>
                  </a:lnTo>
                  <a:lnTo>
                    <a:pt x="2357090" y="1075100"/>
                  </a:lnTo>
                  <a:lnTo>
                    <a:pt x="2320683" y="1107830"/>
                  </a:lnTo>
                  <a:lnTo>
                    <a:pt x="2275970" y="1129029"/>
                  </a:lnTo>
                  <a:lnTo>
                    <a:pt x="2225235" y="1136407"/>
                  </a:lnTo>
                  <a:lnTo>
                    <a:pt x="2346064" y="1136407"/>
                  </a:lnTo>
                  <a:lnTo>
                    <a:pt x="2387602" y="1097917"/>
                  </a:lnTo>
                  <a:lnTo>
                    <a:pt x="2409899" y="1064580"/>
                  </a:lnTo>
                  <a:lnTo>
                    <a:pt x="2425532" y="1027098"/>
                  </a:lnTo>
                  <a:lnTo>
                    <a:pt x="2433645" y="986358"/>
                  </a:lnTo>
                  <a:lnTo>
                    <a:pt x="2434623" y="207490"/>
                  </a:lnTo>
                  <a:lnTo>
                    <a:pt x="2433450" y="186211"/>
                  </a:lnTo>
                  <a:lnTo>
                    <a:pt x="2424971" y="145581"/>
                  </a:lnTo>
                  <a:lnTo>
                    <a:pt x="2409018" y="108280"/>
                  </a:lnTo>
                  <a:lnTo>
                    <a:pt x="2386444" y="75161"/>
                  </a:lnTo>
                  <a:lnTo>
                    <a:pt x="2358081" y="47043"/>
                  </a:lnTo>
                  <a:lnTo>
                    <a:pt x="2345978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193913" y="4941316"/>
            <a:ext cx="1931035" cy="10223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>
              <a:lnSpc>
                <a:spcPct val="98600"/>
              </a:lnSpc>
              <a:spcBef>
                <a:spcPts val="135"/>
              </a:spcBef>
            </a:pPr>
            <a:r>
              <a:rPr dirty="0" sz="2200" spc="-20" b="1">
                <a:latin typeface="Calibri"/>
                <a:cs typeface="Calibri"/>
              </a:rPr>
              <a:t>VASP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5: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Add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line </a:t>
            </a:r>
            <a:r>
              <a:rPr dirty="0" sz="2200" b="1">
                <a:latin typeface="Calibri"/>
                <a:cs typeface="Calibri"/>
              </a:rPr>
              <a:t>with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list</a:t>
            </a:r>
            <a:r>
              <a:rPr dirty="0" sz="2200" spc="-25" b="1">
                <a:latin typeface="Calibri"/>
                <a:cs typeface="Calibri"/>
              </a:rPr>
              <a:t> of </a:t>
            </a:r>
            <a:r>
              <a:rPr dirty="0" sz="2200" spc="-10" b="1">
                <a:latin typeface="Calibri"/>
                <a:cs typeface="Calibri"/>
              </a:rPr>
              <a:t>elements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22</a:t>
            </a:fld>
          </a:p>
        </p:txBody>
      </p:sp>
      <p:sp>
        <p:nvSpPr>
          <p:cNvPr id="15" name="object 15" descr=""/>
          <p:cNvSpPr txBox="1"/>
          <p:nvPr/>
        </p:nvSpPr>
        <p:spPr>
          <a:xfrm>
            <a:off x="8613140" y="1404620"/>
            <a:ext cx="88074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VASP</a:t>
            </a:r>
            <a:r>
              <a:rPr dirty="0" sz="2400" spc="-14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613140" y="3992371"/>
            <a:ext cx="88074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VASP</a:t>
            </a:r>
            <a:r>
              <a:rPr dirty="0" sz="2400" spc="-14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06717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AFLOW-</a:t>
            </a:r>
            <a:r>
              <a:rPr dirty="0"/>
              <a:t>ML</a:t>
            </a:r>
            <a:r>
              <a:rPr dirty="0" spc="5"/>
              <a:t> </a:t>
            </a:r>
            <a:r>
              <a:rPr dirty="0" spc="-10"/>
              <a:t>Online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02739" y="819403"/>
            <a:ext cx="6492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Models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available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online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aflow.org/aflow-</a:t>
            </a:r>
            <a:r>
              <a:rPr dirty="0" sz="2400" spc="-25">
                <a:latin typeface="Calibri"/>
                <a:cs typeface="Calibri"/>
              </a:rPr>
              <a:t>ml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2442" y="1270044"/>
            <a:ext cx="5255746" cy="558795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22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06717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AFLOW-</a:t>
            </a:r>
            <a:r>
              <a:rPr dirty="0"/>
              <a:t>ML</a:t>
            </a:r>
            <a:r>
              <a:rPr dirty="0" spc="5"/>
              <a:t> </a:t>
            </a:r>
            <a:r>
              <a:rPr dirty="0" spc="-10"/>
              <a:t>Online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551939" y="890523"/>
            <a:ext cx="8889365" cy="5167630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555"/>
              </a:spcBef>
            </a:pPr>
            <a:r>
              <a:rPr dirty="0" sz="2200" spc="-10">
                <a:latin typeface="Calibri"/>
                <a:cs typeface="Calibri"/>
              </a:rPr>
              <a:t>Exercises:</a:t>
            </a:r>
            <a:endParaRPr sz="2200">
              <a:latin typeface="Calibri"/>
              <a:cs typeface="Calibri"/>
            </a:endParaRPr>
          </a:p>
          <a:p>
            <a:pPr marL="520065" indent="-456565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520065" algn="l"/>
              </a:tabLst>
            </a:pPr>
            <a:r>
              <a:rPr dirty="0" sz="2200">
                <a:latin typeface="Calibri"/>
                <a:cs typeface="Calibri"/>
              </a:rPr>
              <a:t>Using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AlCuMn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Heusler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structure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on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next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slide:</a:t>
            </a:r>
            <a:endParaRPr sz="2200">
              <a:latin typeface="Calibri"/>
              <a:cs typeface="Calibri"/>
            </a:endParaRPr>
          </a:p>
          <a:p>
            <a:pPr algn="just" lvl="1" marL="920115" marR="151765" indent="-457200">
              <a:lnSpc>
                <a:spcPct val="100499"/>
              </a:lnSpc>
              <a:spcBef>
                <a:spcPts val="540"/>
              </a:spcBef>
              <a:buAutoNum type="arabicPeriod"/>
              <a:tabLst>
                <a:tab pos="920115" algn="l"/>
              </a:tabLst>
            </a:pPr>
            <a:r>
              <a:rPr dirty="0" sz="2200">
                <a:latin typeface="Calibri"/>
                <a:cs typeface="Calibri"/>
              </a:rPr>
              <a:t>Copy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this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structure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into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>
                <a:latin typeface="Calibri"/>
                <a:cs typeface="Calibri"/>
              </a:rPr>
              <a:t>ML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application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run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PLMF </a:t>
            </a:r>
            <a:r>
              <a:rPr dirty="0" sz="2200">
                <a:latin typeface="Calibri"/>
                <a:cs typeface="Calibri"/>
              </a:rPr>
              <a:t>model.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Is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it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metal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or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insulator?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What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are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values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bulk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and </a:t>
            </a:r>
            <a:r>
              <a:rPr dirty="0" sz="2200">
                <a:latin typeface="Calibri"/>
                <a:cs typeface="Calibri"/>
              </a:rPr>
              <a:t>shear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moduli?</a:t>
            </a:r>
            <a:endParaRPr sz="2200">
              <a:latin typeface="Calibri"/>
              <a:cs typeface="Calibri"/>
            </a:endParaRPr>
          </a:p>
          <a:p>
            <a:pPr algn="just" lvl="1" marL="920115" marR="17780" indent="-457200">
              <a:lnSpc>
                <a:spcPct val="102699"/>
              </a:lnSpc>
              <a:spcBef>
                <a:spcPts val="385"/>
              </a:spcBef>
              <a:buAutoNum type="arabicPeriod"/>
              <a:tabLst>
                <a:tab pos="920115" algn="l"/>
              </a:tabLst>
            </a:pPr>
            <a:r>
              <a:rPr dirty="0" sz="2200">
                <a:latin typeface="Calibri"/>
                <a:cs typeface="Calibri"/>
              </a:rPr>
              <a:t>Run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MFD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model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for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same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structure.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What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properties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does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this </a:t>
            </a:r>
            <a:r>
              <a:rPr dirty="0" sz="2200">
                <a:latin typeface="Calibri"/>
                <a:cs typeface="Calibri"/>
              </a:rPr>
              <a:t>model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give?</a:t>
            </a:r>
            <a:endParaRPr sz="2200">
              <a:latin typeface="Calibri"/>
              <a:cs typeface="Calibri"/>
            </a:endParaRPr>
          </a:p>
          <a:p>
            <a:pPr algn="just" lvl="1" marL="920115" marR="607060" indent="-457200">
              <a:lnSpc>
                <a:spcPct val="99700"/>
              </a:lnSpc>
              <a:spcBef>
                <a:spcPts val="560"/>
              </a:spcBef>
              <a:buAutoNum type="arabicPeriod"/>
              <a:tabLst>
                <a:tab pos="920115" algn="l"/>
              </a:tabLst>
            </a:pPr>
            <a:r>
              <a:rPr dirty="0" sz="2200">
                <a:latin typeface="Calibri"/>
                <a:cs typeface="Calibri"/>
              </a:rPr>
              <a:t>Upload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chemical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formula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for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this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material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 spc="-25">
                <a:latin typeface="Calibri"/>
                <a:cs typeface="Calibri"/>
              </a:rPr>
              <a:t>ML </a:t>
            </a:r>
            <a:r>
              <a:rPr dirty="0" sz="2200">
                <a:latin typeface="Calibri"/>
                <a:cs typeface="Calibri"/>
              </a:rPr>
              <a:t>application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run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ASC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model.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What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is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superconducting </a:t>
            </a:r>
            <a:r>
              <a:rPr dirty="0" sz="2200">
                <a:latin typeface="Calibri"/>
                <a:cs typeface="Calibri"/>
              </a:rPr>
              <a:t>critical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temperature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for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this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composition?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(Please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be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patient,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this </a:t>
            </a:r>
            <a:r>
              <a:rPr dirty="0" sz="2200">
                <a:latin typeface="Calibri"/>
                <a:cs typeface="Calibri"/>
              </a:rPr>
              <a:t>model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takes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some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time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run.)</a:t>
            </a:r>
            <a:endParaRPr sz="2200">
              <a:latin typeface="Calibri"/>
              <a:cs typeface="Calibri"/>
            </a:endParaRPr>
          </a:p>
          <a:p>
            <a:pPr algn="just" marL="520065" marR="213360" indent="-457200">
              <a:lnSpc>
                <a:spcPct val="102699"/>
              </a:lnSpc>
              <a:spcBef>
                <a:spcPts val="385"/>
              </a:spcBef>
              <a:buAutoNum type="arabicPeriod"/>
              <a:tabLst>
                <a:tab pos="520065" algn="l"/>
              </a:tabLst>
            </a:pPr>
            <a:r>
              <a:rPr dirty="0" sz="2200">
                <a:latin typeface="Calibri"/>
                <a:cs typeface="Calibri"/>
              </a:rPr>
              <a:t>For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PLMF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MFD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models,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try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additional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structures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provided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as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well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(Si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20">
                <a:latin typeface="Calibri"/>
                <a:cs typeface="Calibri"/>
              </a:rPr>
              <a:t> Al).</a:t>
            </a:r>
            <a:endParaRPr sz="2200">
              <a:latin typeface="Calibri"/>
              <a:cs typeface="Calibri"/>
            </a:endParaRPr>
          </a:p>
          <a:p>
            <a:pPr marL="520065" indent="-456565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520065" algn="l"/>
              </a:tabLst>
            </a:pPr>
            <a:r>
              <a:rPr dirty="0" sz="2200">
                <a:latin typeface="Calibri"/>
                <a:cs typeface="Calibri"/>
              </a:rPr>
              <a:t>For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ASC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model,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try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YBa</a:t>
            </a:r>
            <a:r>
              <a:rPr dirty="0" baseline="-18518" sz="2250" spc="-15">
                <a:latin typeface="Calibri"/>
                <a:cs typeface="Calibri"/>
              </a:rPr>
              <a:t>2</a:t>
            </a:r>
            <a:r>
              <a:rPr dirty="0" sz="2200" spc="-10">
                <a:latin typeface="Calibri"/>
                <a:cs typeface="Calibri"/>
              </a:rPr>
              <a:t>Cu</a:t>
            </a:r>
            <a:r>
              <a:rPr dirty="0" baseline="-18518" sz="2250" spc="-15">
                <a:latin typeface="Calibri"/>
                <a:cs typeface="Calibri"/>
              </a:rPr>
              <a:t>3</a:t>
            </a:r>
            <a:r>
              <a:rPr dirty="0" sz="2200" spc="-10">
                <a:latin typeface="Calibri"/>
                <a:cs typeface="Calibri"/>
              </a:rPr>
              <a:t>O</a:t>
            </a:r>
            <a:r>
              <a:rPr dirty="0" baseline="-18518" sz="2250" spc="-15">
                <a:latin typeface="Calibri"/>
                <a:cs typeface="Calibri"/>
              </a:rPr>
              <a:t>7</a:t>
            </a:r>
            <a:r>
              <a:rPr dirty="0" sz="2200" spc="-10">
                <a:latin typeface="Calibri"/>
                <a:cs typeface="Calibri"/>
              </a:rPr>
              <a:t>,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RbSeO</a:t>
            </a:r>
            <a:r>
              <a:rPr dirty="0" baseline="-18518" sz="2250" spc="-44">
                <a:latin typeface="Calibri"/>
                <a:cs typeface="Calibri"/>
              </a:rPr>
              <a:t>2</a:t>
            </a:r>
            <a:r>
              <a:rPr dirty="0" sz="2200" spc="-30">
                <a:latin typeface="Calibri"/>
                <a:cs typeface="Calibri"/>
              </a:rPr>
              <a:t>F,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CsSeO</a:t>
            </a:r>
            <a:r>
              <a:rPr dirty="0" baseline="-18518" sz="2250" spc="-44">
                <a:latin typeface="Calibri"/>
                <a:cs typeface="Calibri"/>
              </a:rPr>
              <a:t>2</a:t>
            </a:r>
            <a:r>
              <a:rPr dirty="0" sz="2200" spc="-30">
                <a:latin typeface="Calibri"/>
                <a:cs typeface="Calibri"/>
              </a:rPr>
              <a:t>F,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MgB</a:t>
            </a:r>
            <a:r>
              <a:rPr dirty="0" baseline="-18518" sz="2250" spc="-30">
                <a:latin typeface="Calibri"/>
                <a:cs typeface="Calibri"/>
              </a:rPr>
              <a:t>2</a:t>
            </a:r>
            <a:endParaRPr baseline="-18518"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62755">
              <a:lnSpc>
                <a:spcPct val="100000"/>
              </a:lnSpc>
              <a:spcBef>
                <a:spcPts val="100"/>
              </a:spcBef>
            </a:pPr>
            <a:r>
              <a:rPr dirty="0"/>
              <a:t>AlCuMn</a:t>
            </a:r>
            <a:r>
              <a:rPr dirty="0" spc="-100"/>
              <a:t> </a:t>
            </a:r>
            <a:r>
              <a:rPr dirty="0" spc="-10"/>
              <a:t>Heusler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2546044" y="882395"/>
            <a:ext cx="6089015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AlCuMn/AB2C_cF16_225_a_c_b.ABC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params=5.95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SG=225 1.000000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698444" y="1696682"/>
          <a:ext cx="6460490" cy="104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0105"/>
                <a:gridCol w="2164080"/>
                <a:gridCol w="2110105"/>
              </a:tblGrid>
              <a:tr h="339090">
                <a:tc>
                  <a:txBody>
                    <a:bodyPr/>
                    <a:lstStyle/>
                    <a:p>
                      <a:pPr algn="ctr" marR="46355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2.97500000000000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3975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2.97500000000000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68300">
                <a:tc>
                  <a:txBody>
                    <a:bodyPr/>
                    <a:lstStyle/>
                    <a:p>
                      <a:pPr algn="ctr" marR="463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2.97500000000000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539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2.97500000000000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</a:tr>
              <a:tr h="339090">
                <a:tc>
                  <a:txBody>
                    <a:bodyPr/>
                    <a:lstStyle/>
                    <a:p>
                      <a:pPr algn="ctr" marR="463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2.97500000000000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2.97500000000000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539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2546044" y="2711195"/>
            <a:ext cx="1950720" cy="112014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r>
              <a:rPr dirty="0" sz="2000" spc="-2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Cu</a:t>
            </a:r>
            <a:r>
              <a:rPr dirty="0" sz="2000" spc="-1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-35" b="1">
                <a:solidFill>
                  <a:srgbClr val="FF0000"/>
                </a:solidFill>
                <a:latin typeface="Calibri"/>
                <a:cs typeface="Calibri"/>
              </a:rPr>
              <a:t>Mn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>
                <a:latin typeface="Calibri"/>
                <a:cs typeface="Calibri"/>
              </a:rPr>
              <a:t>1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2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6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2000">
                <a:latin typeface="Calibri"/>
                <a:cs typeface="Calibri"/>
              </a:rPr>
              <a:t>Direct(4)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[A1B2C1]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2698444" y="3894290"/>
          <a:ext cx="6925945" cy="141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0105"/>
                <a:gridCol w="2164080"/>
                <a:gridCol w="2575560"/>
              </a:tblGrid>
              <a:tr h="339090">
                <a:tc>
                  <a:txBody>
                    <a:bodyPr/>
                    <a:lstStyle/>
                    <a:p>
                      <a:pPr algn="ctr" marR="46355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305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0.00000000000000</a:t>
                      </a:r>
                      <a:r>
                        <a:rPr dirty="0" sz="2000" spc="3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67030"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0.25000000000000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0.25000000000000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0.25000000000000</a:t>
                      </a:r>
                      <a:r>
                        <a:rPr dirty="0" sz="2000" spc="3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Cu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</a:tr>
              <a:tr h="367030"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0.75000000000000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0.75000000000000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0.75000000000000</a:t>
                      </a:r>
                      <a:r>
                        <a:rPr dirty="0" sz="2000" spc="3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Cu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5240"/>
                </a:tc>
              </a:tr>
              <a:tr h="339090">
                <a:tc>
                  <a:txBody>
                    <a:bodyPr/>
                    <a:lstStyle/>
                    <a:p>
                      <a:pPr algn="ctr" marR="463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0.50000000000000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0.50000000000000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0.50000000000000</a:t>
                      </a:r>
                      <a:r>
                        <a:rPr dirty="0" sz="2000" spc="3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Mn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02480">
              <a:lnSpc>
                <a:spcPct val="100000"/>
              </a:lnSpc>
              <a:spcBef>
                <a:spcPts val="100"/>
              </a:spcBef>
            </a:pPr>
            <a:r>
              <a:rPr dirty="0"/>
              <a:t>Si</a:t>
            </a:r>
            <a:r>
              <a:rPr dirty="0" spc="-35"/>
              <a:t> </a:t>
            </a:r>
            <a:r>
              <a:rPr dirty="0" spc="-10"/>
              <a:t>(insulator)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2664284" y="882395"/>
            <a:ext cx="4271645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  <a:tabLst>
                <a:tab pos="488315" algn="l"/>
              </a:tabLst>
            </a:pPr>
            <a:r>
              <a:rPr dirty="0" sz="2000" spc="-25">
                <a:latin typeface="Calibri"/>
                <a:cs typeface="Calibri"/>
              </a:rPr>
              <a:t>Si1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[FCC,FCC,cF8]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(STD_PRIM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doi:10.101 1.224745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816684" y="1696682"/>
          <a:ext cx="6460490" cy="104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0105"/>
                <a:gridCol w="2164080"/>
                <a:gridCol w="2110105"/>
              </a:tblGrid>
              <a:tr h="339090">
                <a:tc>
                  <a:txBody>
                    <a:bodyPr/>
                    <a:lstStyle/>
                    <a:p>
                      <a:pPr algn="ctr" marR="46355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2.23203165901699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3975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2.23203165901699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68300">
                <a:tc>
                  <a:txBody>
                    <a:bodyPr/>
                    <a:lstStyle/>
                    <a:p>
                      <a:pPr algn="ctr" marR="463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2.23203165901699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539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2.23203165901699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</a:tr>
              <a:tr h="339090">
                <a:tc>
                  <a:txBody>
                    <a:bodyPr/>
                    <a:lstStyle/>
                    <a:p>
                      <a:pPr algn="ctr" marR="463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2.23203165901699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2.23203165901699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539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2664284" y="2711195"/>
            <a:ext cx="1419860" cy="112014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000" spc="-25" b="1">
                <a:solidFill>
                  <a:srgbClr val="FF0000"/>
                </a:solidFill>
                <a:latin typeface="Calibri"/>
                <a:cs typeface="Calibri"/>
              </a:rPr>
              <a:t>Si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5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2000">
                <a:latin typeface="Calibri"/>
                <a:cs typeface="Calibri"/>
              </a:rPr>
              <a:t>Direct(2)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[A2]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2816684" y="3894290"/>
          <a:ext cx="6750684" cy="67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0105"/>
                <a:gridCol w="2164080"/>
                <a:gridCol w="2400299"/>
              </a:tblGrid>
              <a:tr h="339090">
                <a:tc>
                  <a:txBody>
                    <a:bodyPr/>
                    <a:lstStyle/>
                    <a:p>
                      <a:pPr algn="ctr" marR="46355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0.00000000000000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3975">
                        <a:lnSpc>
                          <a:spcPts val="2305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0.00000000000000</a:t>
                      </a:r>
                      <a:r>
                        <a:rPr dirty="0" sz="2000" spc="3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Si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39090">
                <a:tc>
                  <a:txBody>
                    <a:bodyPr/>
                    <a:lstStyle/>
                    <a:p>
                      <a:pPr algn="ctr" marR="463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0.25000000000000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0.25000000000000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539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0.25000000000000</a:t>
                      </a:r>
                      <a:r>
                        <a:rPr dirty="0" sz="2000" spc="3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25">
                          <a:latin typeface="Calibri"/>
                          <a:cs typeface="Calibri"/>
                        </a:rPr>
                        <a:t>Si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1714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471670">
              <a:lnSpc>
                <a:spcPct val="100000"/>
              </a:lnSpc>
              <a:spcBef>
                <a:spcPts val="100"/>
              </a:spcBef>
            </a:pPr>
            <a:r>
              <a:rPr dirty="0"/>
              <a:t>FCC</a:t>
            </a:r>
            <a:r>
              <a:rPr dirty="0" spc="-40"/>
              <a:t> </a:t>
            </a:r>
            <a:r>
              <a:rPr dirty="0"/>
              <a:t>Al</a:t>
            </a:r>
            <a:r>
              <a:rPr dirty="0" spc="-30"/>
              <a:t> </a:t>
            </a:r>
            <a:r>
              <a:rPr dirty="0" spc="-10"/>
              <a:t>(metal)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2674795" y="882395"/>
            <a:ext cx="6838315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05405">
              <a:lnSpc>
                <a:spcPct val="121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POSCAR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FCC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(SPRIM)</a:t>
            </a:r>
            <a:r>
              <a:rPr dirty="0" sz="2000" spc="3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[FCC,FCC,cF4] 1.000000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  <a:spcBef>
                <a:spcPts val="405"/>
              </a:spcBef>
              <a:tabLst>
                <a:tab pos="2347595" algn="l"/>
                <a:tab pos="4511675" algn="l"/>
              </a:tabLst>
            </a:pPr>
            <a:r>
              <a:rPr dirty="0" sz="2000" spc="-10">
                <a:latin typeface="Calibri"/>
                <a:cs typeface="Calibri"/>
              </a:rPr>
              <a:t>0.00000000000000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2.02500000000000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2.02500000000000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  <a:spcBef>
                <a:spcPts val="505"/>
              </a:spcBef>
              <a:tabLst>
                <a:tab pos="2347595" algn="l"/>
                <a:tab pos="4511675" algn="l"/>
              </a:tabLst>
            </a:pPr>
            <a:r>
              <a:rPr dirty="0" sz="2000" spc="-10">
                <a:latin typeface="Calibri"/>
                <a:cs typeface="Calibri"/>
              </a:rPr>
              <a:t>2.02500000000000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0.00000000000000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2.02500000000000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  <a:spcBef>
                <a:spcPts val="505"/>
              </a:spcBef>
              <a:tabLst>
                <a:tab pos="2347595" algn="l"/>
                <a:tab pos="4511675" algn="l"/>
              </a:tabLst>
            </a:pPr>
            <a:r>
              <a:rPr dirty="0" sz="2000" spc="-10">
                <a:latin typeface="Calibri"/>
                <a:cs typeface="Calibri"/>
              </a:rPr>
              <a:t>2.02500000000000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2.02500000000000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0.00000000000000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25" b="1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 spc="-5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2000">
                <a:latin typeface="Calibri"/>
                <a:cs typeface="Calibri"/>
              </a:rPr>
              <a:t>Direct(1)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[A1]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  <a:spcBef>
                <a:spcPts val="505"/>
              </a:spcBef>
              <a:tabLst>
                <a:tab pos="2347595" algn="l"/>
                <a:tab pos="4511675" algn="l"/>
              </a:tabLst>
            </a:pPr>
            <a:r>
              <a:rPr dirty="0" sz="2000" spc="-10">
                <a:latin typeface="Calibri"/>
                <a:cs typeface="Calibri"/>
              </a:rPr>
              <a:t>0.00000000000000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0.00000000000000</a:t>
            </a:r>
            <a:r>
              <a:rPr dirty="0" sz="2000">
                <a:latin typeface="Calibri"/>
                <a:cs typeface="Calibri"/>
              </a:rPr>
              <a:t>	0.00000000000000</a:t>
            </a:r>
            <a:r>
              <a:rPr dirty="0" sz="2000" spc="37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559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hood:</a:t>
            </a:r>
            <a:r>
              <a:rPr dirty="0" spc="-60"/>
              <a:t> AFLOW-</a:t>
            </a:r>
            <a:r>
              <a:rPr dirty="0"/>
              <a:t>ML</a:t>
            </a:r>
            <a:r>
              <a:rPr dirty="0" spc="-50"/>
              <a:t> </a:t>
            </a:r>
            <a:r>
              <a:rPr dirty="0" spc="-25"/>
              <a:t>API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44137" y="3362118"/>
            <a:ext cx="1277620" cy="1276350"/>
            <a:chOff x="1544137" y="3362118"/>
            <a:chExt cx="1277620" cy="1276350"/>
          </a:xfrm>
        </p:grpSpPr>
        <p:sp>
          <p:nvSpPr>
            <p:cNvPr id="4" name="object 4" descr=""/>
            <p:cNvSpPr/>
            <p:nvPr/>
          </p:nvSpPr>
          <p:spPr>
            <a:xfrm>
              <a:off x="1552709" y="3370690"/>
              <a:ext cx="1260475" cy="1259205"/>
            </a:xfrm>
            <a:custGeom>
              <a:avLst/>
              <a:gdLst/>
              <a:ahLst/>
              <a:cxnLst/>
              <a:rect l="l" t="t" r="r" b="b"/>
              <a:pathLst>
                <a:path w="1260475" h="1259204">
                  <a:moveTo>
                    <a:pt x="629950" y="0"/>
                  </a:moveTo>
                  <a:lnTo>
                    <a:pt x="582936" y="1726"/>
                  </a:lnTo>
                  <a:lnTo>
                    <a:pt x="536860" y="6826"/>
                  </a:lnTo>
                  <a:lnTo>
                    <a:pt x="491845" y="15176"/>
                  </a:lnTo>
                  <a:lnTo>
                    <a:pt x="448012" y="26655"/>
                  </a:lnTo>
                  <a:lnTo>
                    <a:pt x="405482" y="41141"/>
                  </a:lnTo>
                  <a:lnTo>
                    <a:pt x="364378" y="58513"/>
                  </a:lnTo>
                  <a:lnTo>
                    <a:pt x="324822" y="78649"/>
                  </a:lnTo>
                  <a:lnTo>
                    <a:pt x="286935" y="101427"/>
                  </a:lnTo>
                  <a:lnTo>
                    <a:pt x="250839" y="126725"/>
                  </a:lnTo>
                  <a:lnTo>
                    <a:pt x="216656" y="154422"/>
                  </a:lnTo>
                  <a:lnTo>
                    <a:pt x="184507" y="184396"/>
                  </a:lnTo>
                  <a:lnTo>
                    <a:pt x="154516" y="216525"/>
                  </a:lnTo>
                  <a:lnTo>
                    <a:pt x="126802" y="250687"/>
                  </a:lnTo>
                  <a:lnTo>
                    <a:pt x="101488" y="286761"/>
                  </a:lnTo>
                  <a:lnTo>
                    <a:pt x="78697" y="324625"/>
                  </a:lnTo>
                  <a:lnTo>
                    <a:pt x="58549" y="364158"/>
                  </a:lnTo>
                  <a:lnTo>
                    <a:pt x="41166" y="405237"/>
                  </a:lnTo>
                  <a:lnTo>
                    <a:pt x="26671" y="447740"/>
                  </a:lnTo>
                  <a:lnTo>
                    <a:pt x="15185" y="491547"/>
                  </a:lnTo>
                  <a:lnTo>
                    <a:pt x="6830" y="536535"/>
                  </a:lnTo>
                  <a:lnTo>
                    <a:pt x="1727" y="582582"/>
                  </a:lnTo>
                  <a:lnTo>
                    <a:pt x="0" y="629568"/>
                  </a:lnTo>
                  <a:lnTo>
                    <a:pt x="1727" y="676553"/>
                  </a:lnTo>
                  <a:lnTo>
                    <a:pt x="6830" y="722601"/>
                  </a:lnTo>
                  <a:lnTo>
                    <a:pt x="15185" y="767589"/>
                  </a:lnTo>
                  <a:lnTo>
                    <a:pt x="26671" y="811396"/>
                  </a:lnTo>
                  <a:lnTo>
                    <a:pt x="41166" y="853899"/>
                  </a:lnTo>
                  <a:lnTo>
                    <a:pt x="58549" y="894978"/>
                  </a:lnTo>
                  <a:lnTo>
                    <a:pt x="78697" y="934511"/>
                  </a:lnTo>
                  <a:lnTo>
                    <a:pt x="101488" y="972375"/>
                  </a:lnTo>
                  <a:lnTo>
                    <a:pt x="126802" y="1008449"/>
                  </a:lnTo>
                  <a:lnTo>
                    <a:pt x="154516" y="1042611"/>
                  </a:lnTo>
                  <a:lnTo>
                    <a:pt x="184507" y="1074740"/>
                  </a:lnTo>
                  <a:lnTo>
                    <a:pt x="216656" y="1104714"/>
                  </a:lnTo>
                  <a:lnTo>
                    <a:pt x="250839" y="1132411"/>
                  </a:lnTo>
                  <a:lnTo>
                    <a:pt x="286935" y="1157709"/>
                  </a:lnTo>
                  <a:lnTo>
                    <a:pt x="324822" y="1180487"/>
                  </a:lnTo>
                  <a:lnTo>
                    <a:pt x="364378" y="1200622"/>
                  </a:lnTo>
                  <a:lnTo>
                    <a:pt x="405482" y="1217994"/>
                  </a:lnTo>
                  <a:lnTo>
                    <a:pt x="448012" y="1232481"/>
                  </a:lnTo>
                  <a:lnTo>
                    <a:pt x="491845" y="1243960"/>
                  </a:lnTo>
                  <a:lnTo>
                    <a:pt x="536860" y="1252310"/>
                  </a:lnTo>
                  <a:lnTo>
                    <a:pt x="582936" y="1257409"/>
                  </a:lnTo>
                  <a:lnTo>
                    <a:pt x="629950" y="1259136"/>
                  </a:lnTo>
                  <a:lnTo>
                    <a:pt x="676964" y="1257409"/>
                  </a:lnTo>
                  <a:lnTo>
                    <a:pt x="723039" y="1252310"/>
                  </a:lnTo>
                  <a:lnTo>
                    <a:pt x="768055" y="1243960"/>
                  </a:lnTo>
                  <a:lnTo>
                    <a:pt x="811888" y="1232481"/>
                  </a:lnTo>
                  <a:lnTo>
                    <a:pt x="854417" y="1217994"/>
                  </a:lnTo>
                  <a:lnTo>
                    <a:pt x="895521" y="1200622"/>
                  </a:lnTo>
                  <a:lnTo>
                    <a:pt x="935077" y="1180487"/>
                  </a:lnTo>
                  <a:lnTo>
                    <a:pt x="972964" y="1157709"/>
                  </a:lnTo>
                  <a:lnTo>
                    <a:pt x="1009060" y="1132411"/>
                  </a:lnTo>
                  <a:lnTo>
                    <a:pt x="1043244" y="1104714"/>
                  </a:lnTo>
                  <a:lnTo>
                    <a:pt x="1075392" y="1074740"/>
                  </a:lnTo>
                  <a:lnTo>
                    <a:pt x="1105384" y="1042611"/>
                  </a:lnTo>
                  <a:lnTo>
                    <a:pt x="1133098" y="1008449"/>
                  </a:lnTo>
                  <a:lnTo>
                    <a:pt x="1158411" y="972375"/>
                  </a:lnTo>
                  <a:lnTo>
                    <a:pt x="1181203" y="934511"/>
                  </a:lnTo>
                  <a:lnTo>
                    <a:pt x="1201351" y="894978"/>
                  </a:lnTo>
                  <a:lnTo>
                    <a:pt x="1218734" y="853899"/>
                  </a:lnTo>
                  <a:lnTo>
                    <a:pt x="1233229" y="811396"/>
                  </a:lnTo>
                  <a:lnTo>
                    <a:pt x="1244715" y="767589"/>
                  </a:lnTo>
                  <a:lnTo>
                    <a:pt x="1253070" y="722601"/>
                  </a:lnTo>
                  <a:lnTo>
                    <a:pt x="1258173" y="676553"/>
                  </a:lnTo>
                  <a:lnTo>
                    <a:pt x="1259900" y="629568"/>
                  </a:lnTo>
                  <a:lnTo>
                    <a:pt x="1258173" y="582582"/>
                  </a:lnTo>
                  <a:lnTo>
                    <a:pt x="1253070" y="536535"/>
                  </a:lnTo>
                  <a:lnTo>
                    <a:pt x="1244715" y="491547"/>
                  </a:lnTo>
                  <a:lnTo>
                    <a:pt x="1233229" y="447740"/>
                  </a:lnTo>
                  <a:lnTo>
                    <a:pt x="1218734" y="405237"/>
                  </a:lnTo>
                  <a:lnTo>
                    <a:pt x="1201351" y="364158"/>
                  </a:lnTo>
                  <a:lnTo>
                    <a:pt x="1181203" y="324625"/>
                  </a:lnTo>
                  <a:lnTo>
                    <a:pt x="1158411" y="286761"/>
                  </a:lnTo>
                  <a:lnTo>
                    <a:pt x="1133098" y="250687"/>
                  </a:lnTo>
                  <a:lnTo>
                    <a:pt x="1105384" y="216525"/>
                  </a:lnTo>
                  <a:lnTo>
                    <a:pt x="1075392" y="184396"/>
                  </a:lnTo>
                  <a:lnTo>
                    <a:pt x="1043244" y="154422"/>
                  </a:lnTo>
                  <a:lnTo>
                    <a:pt x="1009060" y="126725"/>
                  </a:lnTo>
                  <a:lnTo>
                    <a:pt x="972964" y="101427"/>
                  </a:lnTo>
                  <a:lnTo>
                    <a:pt x="935077" y="78649"/>
                  </a:lnTo>
                  <a:lnTo>
                    <a:pt x="895521" y="58513"/>
                  </a:lnTo>
                  <a:lnTo>
                    <a:pt x="854417" y="41141"/>
                  </a:lnTo>
                  <a:lnTo>
                    <a:pt x="811888" y="26655"/>
                  </a:lnTo>
                  <a:lnTo>
                    <a:pt x="768055" y="15176"/>
                  </a:lnTo>
                  <a:lnTo>
                    <a:pt x="723039" y="6826"/>
                  </a:lnTo>
                  <a:lnTo>
                    <a:pt x="676964" y="1726"/>
                  </a:lnTo>
                  <a:lnTo>
                    <a:pt x="629950" y="0"/>
                  </a:lnTo>
                  <a:close/>
                </a:path>
              </a:pathLst>
            </a:custGeom>
            <a:solidFill>
              <a:srgbClr val="4C8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52709" y="3370690"/>
              <a:ext cx="1260475" cy="1259205"/>
            </a:xfrm>
            <a:custGeom>
              <a:avLst/>
              <a:gdLst/>
              <a:ahLst/>
              <a:cxnLst/>
              <a:rect l="l" t="t" r="r" b="b"/>
              <a:pathLst>
                <a:path w="1260475" h="1259204">
                  <a:moveTo>
                    <a:pt x="0" y="629567"/>
                  </a:moveTo>
                  <a:lnTo>
                    <a:pt x="1727" y="582582"/>
                  </a:lnTo>
                  <a:lnTo>
                    <a:pt x="6830" y="536534"/>
                  </a:lnTo>
                  <a:lnTo>
                    <a:pt x="15185" y="491546"/>
                  </a:lnTo>
                  <a:lnTo>
                    <a:pt x="26671" y="447740"/>
                  </a:lnTo>
                  <a:lnTo>
                    <a:pt x="41166" y="405236"/>
                  </a:lnTo>
                  <a:lnTo>
                    <a:pt x="58549" y="364157"/>
                  </a:lnTo>
                  <a:lnTo>
                    <a:pt x="78697" y="324625"/>
                  </a:lnTo>
                  <a:lnTo>
                    <a:pt x="101488" y="286761"/>
                  </a:lnTo>
                  <a:lnTo>
                    <a:pt x="126802" y="250687"/>
                  </a:lnTo>
                  <a:lnTo>
                    <a:pt x="154516" y="216525"/>
                  </a:lnTo>
                  <a:lnTo>
                    <a:pt x="184508" y="184396"/>
                  </a:lnTo>
                  <a:lnTo>
                    <a:pt x="216656" y="154422"/>
                  </a:lnTo>
                  <a:lnTo>
                    <a:pt x="250839" y="126725"/>
                  </a:lnTo>
                  <a:lnTo>
                    <a:pt x="286935" y="101427"/>
                  </a:lnTo>
                  <a:lnTo>
                    <a:pt x="324822" y="78649"/>
                  </a:lnTo>
                  <a:lnTo>
                    <a:pt x="364379" y="58513"/>
                  </a:lnTo>
                  <a:lnTo>
                    <a:pt x="405482" y="41141"/>
                  </a:lnTo>
                  <a:lnTo>
                    <a:pt x="448012" y="26655"/>
                  </a:lnTo>
                  <a:lnTo>
                    <a:pt x="491845" y="15176"/>
                  </a:lnTo>
                  <a:lnTo>
                    <a:pt x="536860" y="6826"/>
                  </a:lnTo>
                  <a:lnTo>
                    <a:pt x="582936" y="1726"/>
                  </a:lnTo>
                  <a:lnTo>
                    <a:pt x="629950" y="0"/>
                  </a:lnTo>
                  <a:lnTo>
                    <a:pt x="676964" y="1726"/>
                  </a:lnTo>
                  <a:lnTo>
                    <a:pt x="723039" y="6826"/>
                  </a:lnTo>
                  <a:lnTo>
                    <a:pt x="768054" y="15176"/>
                  </a:lnTo>
                  <a:lnTo>
                    <a:pt x="811888" y="26655"/>
                  </a:lnTo>
                  <a:lnTo>
                    <a:pt x="854417" y="41141"/>
                  </a:lnTo>
                  <a:lnTo>
                    <a:pt x="895521" y="58513"/>
                  </a:lnTo>
                  <a:lnTo>
                    <a:pt x="935077" y="78649"/>
                  </a:lnTo>
                  <a:lnTo>
                    <a:pt x="972964" y="101427"/>
                  </a:lnTo>
                  <a:lnTo>
                    <a:pt x="1009060" y="126725"/>
                  </a:lnTo>
                  <a:lnTo>
                    <a:pt x="1043243" y="154422"/>
                  </a:lnTo>
                  <a:lnTo>
                    <a:pt x="1075392" y="184396"/>
                  </a:lnTo>
                  <a:lnTo>
                    <a:pt x="1105384" y="216525"/>
                  </a:lnTo>
                  <a:lnTo>
                    <a:pt x="1133098" y="250687"/>
                  </a:lnTo>
                  <a:lnTo>
                    <a:pt x="1158411" y="286761"/>
                  </a:lnTo>
                  <a:lnTo>
                    <a:pt x="1181203" y="324625"/>
                  </a:lnTo>
                  <a:lnTo>
                    <a:pt x="1201351" y="364157"/>
                  </a:lnTo>
                  <a:lnTo>
                    <a:pt x="1218733" y="405236"/>
                  </a:lnTo>
                  <a:lnTo>
                    <a:pt x="1233229" y="447740"/>
                  </a:lnTo>
                  <a:lnTo>
                    <a:pt x="1244715" y="491546"/>
                  </a:lnTo>
                  <a:lnTo>
                    <a:pt x="1253070" y="536534"/>
                  </a:lnTo>
                  <a:lnTo>
                    <a:pt x="1258172" y="582582"/>
                  </a:lnTo>
                  <a:lnTo>
                    <a:pt x="1259900" y="629567"/>
                  </a:lnTo>
                  <a:lnTo>
                    <a:pt x="1258172" y="676553"/>
                  </a:lnTo>
                  <a:lnTo>
                    <a:pt x="1253070" y="722600"/>
                  </a:lnTo>
                  <a:lnTo>
                    <a:pt x="1244715" y="767588"/>
                  </a:lnTo>
                  <a:lnTo>
                    <a:pt x="1233229" y="811395"/>
                  </a:lnTo>
                  <a:lnTo>
                    <a:pt x="1218733" y="853898"/>
                  </a:lnTo>
                  <a:lnTo>
                    <a:pt x="1201351" y="894977"/>
                  </a:lnTo>
                  <a:lnTo>
                    <a:pt x="1181203" y="934509"/>
                  </a:lnTo>
                  <a:lnTo>
                    <a:pt x="1158411" y="972373"/>
                  </a:lnTo>
                  <a:lnTo>
                    <a:pt x="1133098" y="1008447"/>
                  </a:lnTo>
                  <a:lnTo>
                    <a:pt x="1105384" y="1042610"/>
                  </a:lnTo>
                  <a:lnTo>
                    <a:pt x="1075392" y="1074739"/>
                  </a:lnTo>
                  <a:lnTo>
                    <a:pt x="1043243" y="1104712"/>
                  </a:lnTo>
                  <a:lnTo>
                    <a:pt x="1009060" y="1132409"/>
                  </a:lnTo>
                  <a:lnTo>
                    <a:pt x="972964" y="1157708"/>
                  </a:lnTo>
                  <a:lnTo>
                    <a:pt x="935077" y="1180485"/>
                  </a:lnTo>
                  <a:lnTo>
                    <a:pt x="895521" y="1200621"/>
                  </a:lnTo>
                  <a:lnTo>
                    <a:pt x="854417" y="1217993"/>
                  </a:lnTo>
                  <a:lnTo>
                    <a:pt x="811888" y="1232480"/>
                  </a:lnTo>
                  <a:lnTo>
                    <a:pt x="768054" y="1243959"/>
                  </a:lnTo>
                  <a:lnTo>
                    <a:pt x="723039" y="1252309"/>
                  </a:lnTo>
                  <a:lnTo>
                    <a:pt x="676964" y="1257408"/>
                  </a:lnTo>
                  <a:lnTo>
                    <a:pt x="629950" y="1259135"/>
                  </a:lnTo>
                  <a:lnTo>
                    <a:pt x="582936" y="1257408"/>
                  </a:lnTo>
                  <a:lnTo>
                    <a:pt x="536860" y="1252309"/>
                  </a:lnTo>
                  <a:lnTo>
                    <a:pt x="491845" y="1243959"/>
                  </a:lnTo>
                  <a:lnTo>
                    <a:pt x="448012" y="1232480"/>
                  </a:lnTo>
                  <a:lnTo>
                    <a:pt x="405482" y="1217993"/>
                  </a:lnTo>
                  <a:lnTo>
                    <a:pt x="364379" y="1200621"/>
                  </a:lnTo>
                  <a:lnTo>
                    <a:pt x="324822" y="1180485"/>
                  </a:lnTo>
                  <a:lnTo>
                    <a:pt x="286935" y="1157708"/>
                  </a:lnTo>
                  <a:lnTo>
                    <a:pt x="250839" y="1132409"/>
                  </a:lnTo>
                  <a:lnTo>
                    <a:pt x="216656" y="1104712"/>
                  </a:lnTo>
                  <a:lnTo>
                    <a:pt x="184508" y="1074739"/>
                  </a:lnTo>
                  <a:lnTo>
                    <a:pt x="154516" y="1042610"/>
                  </a:lnTo>
                  <a:lnTo>
                    <a:pt x="126802" y="1008447"/>
                  </a:lnTo>
                  <a:lnTo>
                    <a:pt x="101488" y="972373"/>
                  </a:lnTo>
                  <a:lnTo>
                    <a:pt x="78697" y="934509"/>
                  </a:lnTo>
                  <a:lnTo>
                    <a:pt x="58549" y="894977"/>
                  </a:lnTo>
                  <a:lnTo>
                    <a:pt x="41166" y="853898"/>
                  </a:lnTo>
                  <a:lnTo>
                    <a:pt x="26671" y="811395"/>
                  </a:lnTo>
                  <a:lnTo>
                    <a:pt x="15185" y="767588"/>
                  </a:lnTo>
                  <a:lnTo>
                    <a:pt x="6830" y="722600"/>
                  </a:lnTo>
                  <a:lnTo>
                    <a:pt x="1727" y="676553"/>
                  </a:lnTo>
                  <a:lnTo>
                    <a:pt x="0" y="629567"/>
                  </a:lnTo>
                  <a:close/>
                </a:path>
              </a:pathLst>
            </a:custGeom>
            <a:ln w="16793">
              <a:solidFill>
                <a:srgbClr val="18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748285" y="3850675"/>
            <a:ext cx="868680" cy="2406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00" spc="-10">
                <a:solidFill>
                  <a:srgbClr val="FFFFFF"/>
                </a:solidFill>
                <a:latin typeface="Lucida Sans"/>
                <a:cs typeface="Lucida Sans"/>
              </a:rPr>
              <a:t>Prediction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195769" y="3604386"/>
            <a:ext cx="469900" cy="3479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-150">
                <a:solidFill>
                  <a:srgbClr val="4C8218"/>
                </a:solidFill>
                <a:latin typeface="Arial Black"/>
                <a:cs typeface="Arial Black"/>
              </a:rPr>
              <a:t>yes</a:t>
            </a:r>
            <a:endParaRPr sz="2100">
              <a:latin typeface="Arial Black"/>
              <a:cs typeface="Arial Black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603643" y="1131124"/>
            <a:ext cx="1271905" cy="1271270"/>
            <a:chOff x="1603643" y="1131124"/>
            <a:chExt cx="1271905" cy="1271270"/>
          </a:xfrm>
        </p:grpSpPr>
        <p:sp>
          <p:nvSpPr>
            <p:cNvPr id="9" name="object 9" descr=""/>
            <p:cNvSpPr/>
            <p:nvPr/>
          </p:nvSpPr>
          <p:spPr>
            <a:xfrm>
              <a:off x="1612215" y="1139696"/>
              <a:ext cx="1254760" cy="1254125"/>
            </a:xfrm>
            <a:custGeom>
              <a:avLst/>
              <a:gdLst/>
              <a:ahLst/>
              <a:cxnLst/>
              <a:rect l="l" t="t" r="r" b="b"/>
              <a:pathLst>
                <a:path w="1254760" h="1254125">
                  <a:moveTo>
                    <a:pt x="627152" y="0"/>
                  </a:moveTo>
                  <a:lnTo>
                    <a:pt x="578141" y="1885"/>
                  </a:lnTo>
                  <a:lnTo>
                    <a:pt x="530161" y="7449"/>
                  </a:lnTo>
                  <a:lnTo>
                    <a:pt x="483352" y="16553"/>
                  </a:lnTo>
                  <a:lnTo>
                    <a:pt x="437853" y="29056"/>
                  </a:lnTo>
                  <a:lnTo>
                    <a:pt x="393805" y="44820"/>
                  </a:lnTo>
                  <a:lnTo>
                    <a:pt x="351346" y="63705"/>
                  </a:lnTo>
                  <a:lnTo>
                    <a:pt x="310616" y="85572"/>
                  </a:lnTo>
                  <a:lnTo>
                    <a:pt x="271754" y="110281"/>
                  </a:lnTo>
                  <a:lnTo>
                    <a:pt x="234900" y="137694"/>
                  </a:lnTo>
                  <a:lnTo>
                    <a:pt x="200193" y="167670"/>
                  </a:lnTo>
                  <a:lnTo>
                    <a:pt x="167772" y="200071"/>
                  </a:lnTo>
                  <a:lnTo>
                    <a:pt x="137778" y="234757"/>
                  </a:lnTo>
                  <a:lnTo>
                    <a:pt x="110349" y="271588"/>
                  </a:lnTo>
                  <a:lnTo>
                    <a:pt x="85624" y="310426"/>
                  </a:lnTo>
                  <a:lnTo>
                    <a:pt x="63744" y="351131"/>
                  </a:lnTo>
                  <a:lnTo>
                    <a:pt x="44847" y="393564"/>
                  </a:lnTo>
                  <a:lnTo>
                    <a:pt x="29074" y="437586"/>
                  </a:lnTo>
                  <a:lnTo>
                    <a:pt x="16563" y="483056"/>
                  </a:lnTo>
                  <a:lnTo>
                    <a:pt x="7454" y="529836"/>
                  </a:lnTo>
                  <a:lnTo>
                    <a:pt x="1886" y="577787"/>
                  </a:lnTo>
                  <a:lnTo>
                    <a:pt x="0" y="626769"/>
                  </a:lnTo>
                  <a:lnTo>
                    <a:pt x="1886" y="675750"/>
                  </a:lnTo>
                  <a:lnTo>
                    <a:pt x="7454" y="723701"/>
                  </a:lnTo>
                  <a:lnTo>
                    <a:pt x="16563" y="770481"/>
                  </a:lnTo>
                  <a:lnTo>
                    <a:pt x="29074" y="815952"/>
                  </a:lnTo>
                  <a:lnTo>
                    <a:pt x="44847" y="859973"/>
                  </a:lnTo>
                  <a:lnTo>
                    <a:pt x="63744" y="902406"/>
                  </a:lnTo>
                  <a:lnTo>
                    <a:pt x="85624" y="943111"/>
                  </a:lnTo>
                  <a:lnTo>
                    <a:pt x="110349" y="981950"/>
                  </a:lnTo>
                  <a:lnTo>
                    <a:pt x="137778" y="1018781"/>
                  </a:lnTo>
                  <a:lnTo>
                    <a:pt x="167772" y="1053467"/>
                  </a:lnTo>
                  <a:lnTo>
                    <a:pt x="200193" y="1085868"/>
                  </a:lnTo>
                  <a:lnTo>
                    <a:pt x="234900" y="1115844"/>
                  </a:lnTo>
                  <a:lnTo>
                    <a:pt x="271754" y="1143257"/>
                  </a:lnTo>
                  <a:lnTo>
                    <a:pt x="310616" y="1167966"/>
                  </a:lnTo>
                  <a:lnTo>
                    <a:pt x="351346" y="1189833"/>
                  </a:lnTo>
                  <a:lnTo>
                    <a:pt x="393805" y="1208718"/>
                  </a:lnTo>
                  <a:lnTo>
                    <a:pt x="437853" y="1224482"/>
                  </a:lnTo>
                  <a:lnTo>
                    <a:pt x="483352" y="1236986"/>
                  </a:lnTo>
                  <a:lnTo>
                    <a:pt x="530161" y="1246089"/>
                  </a:lnTo>
                  <a:lnTo>
                    <a:pt x="578141" y="1251653"/>
                  </a:lnTo>
                  <a:lnTo>
                    <a:pt x="627152" y="1253539"/>
                  </a:lnTo>
                  <a:lnTo>
                    <a:pt x="676163" y="1251653"/>
                  </a:lnTo>
                  <a:lnTo>
                    <a:pt x="724143" y="1246089"/>
                  </a:lnTo>
                  <a:lnTo>
                    <a:pt x="770952" y="1236986"/>
                  </a:lnTo>
                  <a:lnTo>
                    <a:pt x="816450" y="1224482"/>
                  </a:lnTo>
                  <a:lnTo>
                    <a:pt x="860498" y="1208718"/>
                  </a:lnTo>
                  <a:lnTo>
                    <a:pt x="902957" y="1189833"/>
                  </a:lnTo>
                  <a:lnTo>
                    <a:pt x="943686" y="1167966"/>
                  </a:lnTo>
                  <a:lnTo>
                    <a:pt x="982548" y="1143257"/>
                  </a:lnTo>
                  <a:lnTo>
                    <a:pt x="1019402" y="1115844"/>
                  </a:lnTo>
                  <a:lnTo>
                    <a:pt x="1054109" y="1085868"/>
                  </a:lnTo>
                  <a:lnTo>
                    <a:pt x="1086530" y="1053467"/>
                  </a:lnTo>
                  <a:lnTo>
                    <a:pt x="1116524" y="1018781"/>
                  </a:lnTo>
                  <a:lnTo>
                    <a:pt x="1143953" y="981950"/>
                  </a:lnTo>
                  <a:lnTo>
                    <a:pt x="1168678" y="943111"/>
                  </a:lnTo>
                  <a:lnTo>
                    <a:pt x="1190558" y="902406"/>
                  </a:lnTo>
                  <a:lnTo>
                    <a:pt x="1209454" y="859973"/>
                  </a:lnTo>
                  <a:lnTo>
                    <a:pt x="1225228" y="815952"/>
                  </a:lnTo>
                  <a:lnTo>
                    <a:pt x="1237739" y="770481"/>
                  </a:lnTo>
                  <a:lnTo>
                    <a:pt x="1246848" y="723701"/>
                  </a:lnTo>
                  <a:lnTo>
                    <a:pt x="1252415" y="675750"/>
                  </a:lnTo>
                  <a:lnTo>
                    <a:pt x="1254302" y="626769"/>
                  </a:lnTo>
                  <a:lnTo>
                    <a:pt x="1252415" y="577787"/>
                  </a:lnTo>
                  <a:lnTo>
                    <a:pt x="1246848" y="529836"/>
                  </a:lnTo>
                  <a:lnTo>
                    <a:pt x="1237739" y="483056"/>
                  </a:lnTo>
                  <a:lnTo>
                    <a:pt x="1225228" y="437586"/>
                  </a:lnTo>
                  <a:lnTo>
                    <a:pt x="1209454" y="393564"/>
                  </a:lnTo>
                  <a:lnTo>
                    <a:pt x="1190558" y="351131"/>
                  </a:lnTo>
                  <a:lnTo>
                    <a:pt x="1168678" y="310426"/>
                  </a:lnTo>
                  <a:lnTo>
                    <a:pt x="1143953" y="271588"/>
                  </a:lnTo>
                  <a:lnTo>
                    <a:pt x="1116524" y="234757"/>
                  </a:lnTo>
                  <a:lnTo>
                    <a:pt x="1086530" y="200071"/>
                  </a:lnTo>
                  <a:lnTo>
                    <a:pt x="1054109" y="167670"/>
                  </a:lnTo>
                  <a:lnTo>
                    <a:pt x="1019402" y="137694"/>
                  </a:lnTo>
                  <a:lnTo>
                    <a:pt x="982548" y="110281"/>
                  </a:lnTo>
                  <a:lnTo>
                    <a:pt x="943686" y="85572"/>
                  </a:lnTo>
                  <a:lnTo>
                    <a:pt x="902957" y="63705"/>
                  </a:lnTo>
                  <a:lnTo>
                    <a:pt x="860498" y="44820"/>
                  </a:lnTo>
                  <a:lnTo>
                    <a:pt x="816450" y="29056"/>
                  </a:lnTo>
                  <a:lnTo>
                    <a:pt x="770952" y="16553"/>
                  </a:lnTo>
                  <a:lnTo>
                    <a:pt x="724143" y="7449"/>
                  </a:lnTo>
                  <a:lnTo>
                    <a:pt x="676163" y="1885"/>
                  </a:lnTo>
                  <a:lnTo>
                    <a:pt x="627152" y="0"/>
                  </a:lnTo>
                  <a:close/>
                </a:path>
              </a:pathLst>
            </a:custGeom>
            <a:solidFill>
              <a:srgbClr val="3F82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12215" y="1139696"/>
              <a:ext cx="1254760" cy="1254125"/>
            </a:xfrm>
            <a:custGeom>
              <a:avLst/>
              <a:gdLst/>
              <a:ahLst/>
              <a:cxnLst/>
              <a:rect l="l" t="t" r="r" b="b"/>
              <a:pathLst>
                <a:path w="1254760" h="1254125">
                  <a:moveTo>
                    <a:pt x="0" y="626769"/>
                  </a:moveTo>
                  <a:lnTo>
                    <a:pt x="1886" y="577787"/>
                  </a:lnTo>
                  <a:lnTo>
                    <a:pt x="7454" y="529837"/>
                  </a:lnTo>
                  <a:lnTo>
                    <a:pt x="16563" y="483057"/>
                  </a:lnTo>
                  <a:lnTo>
                    <a:pt x="29074" y="437586"/>
                  </a:lnTo>
                  <a:lnTo>
                    <a:pt x="44847" y="393565"/>
                  </a:lnTo>
                  <a:lnTo>
                    <a:pt x="63744" y="351132"/>
                  </a:lnTo>
                  <a:lnTo>
                    <a:pt x="85624" y="310426"/>
                  </a:lnTo>
                  <a:lnTo>
                    <a:pt x="110348" y="271588"/>
                  </a:lnTo>
                  <a:lnTo>
                    <a:pt x="137778" y="234757"/>
                  </a:lnTo>
                  <a:lnTo>
                    <a:pt x="167772" y="200071"/>
                  </a:lnTo>
                  <a:lnTo>
                    <a:pt x="200193" y="167670"/>
                  </a:lnTo>
                  <a:lnTo>
                    <a:pt x="234900" y="137694"/>
                  </a:lnTo>
                  <a:lnTo>
                    <a:pt x="271754" y="110281"/>
                  </a:lnTo>
                  <a:lnTo>
                    <a:pt x="310615" y="85572"/>
                  </a:lnTo>
                  <a:lnTo>
                    <a:pt x="351345" y="63705"/>
                  </a:lnTo>
                  <a:lnTo>
                    <a:pt x="393804" y="44820"/>
                  </a:lnTo>
                  <a:lnTo>
                    <a:pt x="437852" y="29056"/>
                  </a:lnTo>
                  <a:lnTo>
                    <a:pt x="483351" y="16553"/>
                  </a:lnTo>
                  <a:lnTo>
                    <a:pt x="530159" y="7449"/>
                  </a:lnTo>
                  <a:lnTo>
                    <a:pt x="578139" y="1885"/>
                  </a:lnTo>
                  <a:lnTo>
                    <a:pt x="627151" y="0"/>
                  </a:lnTo>
                  <a:lnTo>
                    <a:pt x="676162" y="1885"/>
                  </a:lnTo>
                  <a:lnTo>
                    <a:pt x="724142" y="7449"/>
                  </a:lnTo>
                  <a:lnTo>
                    <a:pt x="770951" y="16553"/>
                  </a:lnTo>
                  <a:lnTo>
                    <a:pt x="816449" y="29056"/>
                  </a:lnTo>
                  <a:lnTo>
                    <a:pt x="860497" y="44820"/>
                  </a:lnTo>
                  <a:lnTo>
                    <a:pt x="902956" y="63705"/>
                  </a:lnTo>
                  <a:lnTo>
                    <a:pt x="943686" y="85572"/>
                  </a:lnTo>
                  <a:lnTo>
                    <a:pt x="982548" y="110281"/>
                  </a:lnTo>
                  <a:lnTo>
                    <a:pt x="1019402" y="137694"/>
                  </a:lnTo>
                  <a:lnTo>
                    <a:pt x="1054109" y="167670"/>
                  </a:lnTo>
                  <a:lnTo>
                    <a:pt x="1086529" y="200071"/>
                  </a:lnTo>
                  <a:lnTo>
                    <a:pt x="1116524" y="234757"/>
                  </a:lnTo>
                  <a:lnTo>
                    <a:pt x="1143953" y="271588"/>
                  </a:lnTo>
                  <a:lnTo>
                    <a:pt x="1168677" y="310426"/>
                  </a:lnTo>
                  <a:lnTo>
                    <a:pt x="1190557" y="351132"/>
                  </a:lnTo>
                  <a:lnTo>
                    <a:pt x="1209454" y="393565"/>
                  </a:lnTo>
                  <a:lnTo>
                    <a:pt x="1225227" y="437586"/>
                  </a:lnTo>
                  <a:lnTo>
                    <a:pt x="1237738" y="483057"/>
                  </a:lnTo>
                  <a:lnTo>
                    <a:pt x="1246847" y="529837"/>
                  </a:lnTo>
                  <a:lnTo>
                    <a:pt x="1252415" y="577787"/>
                  </a:lnTo>
                  <a:lnTo>
                    <a:pt x="1254302" y="626769"/>
                  </a:lnTo>
                  <a:lnTo>
                    <a:pt x="1252415" y="675751"/>
                  </a:lnTo>
                  <a:lnTo>
                    <a:pt x="1246847" y="723701"/>
                  </a:lnTo>
                  <a:lnTo>
                    <a:pt x="1237738" y="770482"/>
                  </a:lnTo>
                  <a:lnTo>
                    <a:pt x="1225227" y="815952"/>
                  </a:lnTo>
                  <a:lnTo>
                    <a:pt x="1209454" y="859974"/>
                  </a:lnTo>
                  <a:lnTo>
                    <a:pt x="1190557" y="902407"/>
                  </a:lnTo>
                  <a:lnTo>
                    <a:pt x="1168677" y="943112"/>
                  </a:lnTo>
                  <a:lnTo>
                    <a:pt x="1143953" y="981950"/>
                  </a:lnTo>
                  <a:lnTo>
                    <a:pt x="1116524" y="1018782"/>
                  </a:lnTo>
                  <a:lnTo>
                    <a:pt x="1086529" y="1053467"/>
                  </a:lnTo>
                  <a:lnTo>
                    <a:pt x="1054109" y="1085868"/>
                  </a:lnTo>
                  <a:lnTo>
                    <a:pt x="1019402" y="1115845"/>
                  </a:lnTo>
                  <a:lnTo>
                    <a:pt x="982548" y="1143257"/>
                  </a:lnTo>
                  <a:lnTo>
                    <a:pt x="943686" y="1167966"/>
                  </a:lnTo>
                  <a:lnTo>
                    <a:pt x="902956" y="1189833"/>
                  </a:lnTo>
                  <a:lnTo>
                    <a:pt x="860497" y="1208718"/>
                  </a:lnTo>
                  <a:lnTo>
                    <a:pt x="816449" y="1224482"/>
                  </a:lnTo>
                  <a:lnTo>
                    <a:pt x="770951" y="1236985"/>
                  </a:lnTo>
                  <a:lnTo>
                    <a:pt x="724142" y="1246089"/>
                  </a:lnTo>
                  <a:lnTo>
                    <a:pt x="676162" y="1251653"/>
                  </a:lnTo>
                  <a:lnTo>
                    <a:pt x="627151" y="1253539"/>
                  </a:lnTo>
                  <a:lnTo>
                    <a:pt x="578139" y="1251653"/>
                  </a:lnTo>
                  <a:lnTo>
                    <a:pt x="530159" y="1246089"/>
                  </a:lnTo>
                  <a:lnTo>
                    <a:pt x="483351" y="1236985"/>
                  </a:lnTo>
                  <a:lnTo>
                    <a:pt x="437852" y="1224482"/>
                  </a:lnTo>
                  <a:lnTo>
                    <a:pt x="393804" y="1208718"/>
                  </a:lnTo>
                  <a:lnTo>
                    <a:pt x="351345" y="1189833"/>
                  </a:lnTo>
                  <a:lnTo>
                    <a:pt x="310615" y="1167966"/>
                  </a:lnTo>
                  <a:lnTo>
                    <a:pt x="271754" y="1143257"/>
                  </a:lnTo>
                  <a:lnTo>
                    <a:pt x="234900" y="1115845"/>
                  </a:lnTo>
                  <a:lnTo>
                    <a:pt x="200193" y="1085868"/>
                  </a:lnTo>
                  <a:lnTo>
                    <a:pt x="167772" y="1053467"/>
                  </a:lnTo>
                  <a:lnTo>
                    <a:pt x="137778" y="1018782"/>
                  </a:lnTo>
                  <a:lnTo>
                    <a:pt x="110348" y="981950"/>
                  </a:lnTo>
                  <a:lnTo>
                    <a:pt x="85624" y="943112"/>
                  </a:lnTo>
                  <a:lnTo>
                    <a:pt x="63744" y="902407"/>
                  </a:lnTo>
                  <a:lnTo>
                    <a:pt x="44847" y="859974"/>
                  </a:lnTo>
                  <a:lnTo>
                    <a:pt x="29074" y="815952"/>
                  </a:lnTo>
                  <a:lnTo>
                    <a:pt x="16563" y="770482"/>
                  </a:lnTo>
                  <a:lnTo>
                    <a:pt x="7454" y="723701"/>
                  </a:lnTo>
                  <a:lnTo>
                    <a:pt x="1886" y="675751"/>
                  </a:lnTo>
                  <a:lnTo>
                    <a:pt x="0" y="626769"/>
                  </a:lnTo>
                  <a:close/>
                </a:path>
              </a:pathLst>
            </a:custGeom>
            <a:ln w="16793">
              <a:solidFill>
                <a:srgbClr val="18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885092" y="1644429"/>
            <a:ext cx="708660" cy="2406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00" spc="-10">
                <a:solidFill>
                  <a:srgbClr val="FFFFFF"/>
                </a:solidFill>
                <a:latin typeface="Lucida Sans"/>
                <a:cs typeface="Lucida Sans"/>
              </a:rPr>
              <a:t>POSCAR</a:t>
            </a:r>
            <a:endParaRPr sz="1400">
              <a:latin typeface="Lucida Sans"/>
              <a:cs typeface="Lucida Sans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6667195" y="1227412"/>
          <a:ext cx="4051300" cy="1061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315"/>
                <a:gridCol w="2707640"/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Endpoint</a:t>
                      </a:r>
                      <a:endParaRPr sz="1400">
                        <a:latin typeface="Arial Black"/>
                        <a:cs typeface="Arial Black"/>
                      </a:endParaRPr>
                    </a:p>
                  </a:txBody>
                  <a:tcPr marL="0" marR="0" marB="0" marT="149225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3F82E1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400" spc="-1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&lt;model&gt;/prediction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</a:tcPr>
                </a:tc>
              </a:tr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Response</a:t>
                      </a:r>
                      <a:endParaRPr sz="1400">
                        <a:latin typeface="Arial Black"/>
                        <a:cs typeface="Arial Black"/>
                      </a:endParaRPr>
                    </a:p>
                  </a:txBody>
                  <a:tcPr marL="0" marR="0" marB="0" marT="146685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3F82E1"/>
                    </a:solidFill>
                  </a:tcPr>
                </a:tc>
                <a:tc>
                  <a:txBody>
                    <a:bodyPr/>
                    <a:lstStyle/>
                    <a:p>
                      <a:pPr marL="80010" marR="678815">
                        <a:lnSpc>
                          <a:spcPct val="101400"/>
                        </a:lnSpc>
                        <a:spcBef>
                          <a:spcPts val="284"/>
                        </a:spcBef>
                      </a:pPr>
                      <a:r>
                        <a:rPr dirty="0" sz="140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task</a:t>
                      </a:r>
                      <a:r>
                        <a:rPr dirty="0" sz="1400" spc="5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object</a:t>
                      </a:r>
                      <a:r>
                        <a:rPr dirty="0" sz="1400" spc="5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(which </a:t>
                      </a:r>
                      <a:r>
                        <a:rPr dirty="0" sz="140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includes</a:t>
                      </a:r>
                      <a:r>
                        <a:rPr dirty="0" sz="1400" spc="75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{id})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36194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6667195" y="3450459"/>
          <a:ext cx="4051300" cy="1061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315"/>
                <a:gridCol w="2707640"/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Endpoint</a:t>
                      </a:r>
                      <a:endParaRPr sz="1400">
                        <a:latin typeface="Arial Black"/>
                        <a:cs typeface="Arial Black"/>
                      </a:endParaRPr>
                    </a:p>
                  </a:txBody>
                  <a:tcPr marL="0" marR="0" marB="0" marT="149225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  <a:solidFill>
                      <a:srgbClr val="3F82E1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400" spc="-1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/prediction/result/{id}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49225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9050">
                      <a:solidFill>
                        <a:srgbClr val="181717"/>
                      </a:solidFill>
                      <a:prstDash val="solid"/>
                    </a:lnT>
                    <a:lnB w="12700">
                      <a:solidFill>
                        <a:srgbClr val="181717"/>
                      </a:solidFill>
                      <a:prstDash val="solid"/>
                    </a:lnB>
                  </a:tcPr>
                </a:tc>
              </a:tr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Response</a:t>
                      </a:r>
                      <a:endParaRPr sz="1400">
                        <a:latin typeface="Arial Black"/>
                        <a:cs typeface="Arial Black"/>
                      </a:endParaRPr>
                    </a:p>
                  </a:txBody>
                  <a:tcPr marL="0" marR="0" marB="0" marT="146685">
                    <a:lnL w="19050">
                      <a:solidFill>
                        <a:srgbClr val="181717"/>
                      </a:solidFill>
                      <a:prstDash val="solid"/>
                    </a:lnL>
                    <a:lnR w="1270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  <a:solidFill>
                      <a:srgbClr val="3F82E1"/>
                    </a:solidFill>
                  </a:tcPr>
                </a:tc>
                <a:tc>
                  <a:txBody>
                    <a:bodyPr/>
                    <a:lstStyle/>
                    <a:p>
                      <a:pPr marL="80010" marR="463550">
                        <a:lnSpc>
                          <a:spcPct val="101400"/>
                        </a:lnSpc>
                        <a:spcBef>
                          <a:spcPts val="284"/>
                        </a:spcBef>
                      </a:pPr>
                      <a:r>
                        <a:rPr dirty="0" sz="140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r>
                        <a:rPr dirty="0" sz="1400" spc="4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or</a:t>
                      </a:r>
                      <a:r>
                        <a:rPr dirty="0" sz="1400" spc="45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10">
                          <a:solidFill>
                            <a:srgbClr val="262626"/>
                          </a:solidFill>
                          <a:latin typeface="Courier New"/>
                          <a:cs typeface="Courier New"/>
                        </a:rPr>
                        <a:t>prediction object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36194">
                    <a:lnL w="12700">
                      <a:solidFill>
                        <a:srgbClr val="181717"/>
                      </a:solidFill>
                      <a:prstDash val="solid"/>
                    </a:lnL>
                    <a:lnR w="19050">
                      <a:solidFill>
                        <a:srgbClr val="181717"/>
                      </a:solidFill>
                      <a:prstDash val="solid"/>
                    </a:lnR>
                    <a:lnT w="12700">
                      <a:solidFill>
                        <a:srgbClr val="181717"/>
                      </a:solidFill>
                      <a:prstDash val="solid"/>
                    </a:lnT>
                    <a:lnB w="19050">
                      <a:solidFill>
                        <a:srgbClr val="18171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4" name="object 14" descr=""/>
          <p:cNvGrpSpPr/>
          <p:nvPr/>
        </p:nvGrpSpPr>
        <p:grpSpPr>
          <a:xfrm>
            <a:off x="3945575" y="3157858"/>
            <a:ext cx="1597660" cy="1685289"/>
            <a:chOff x="3945575" y="3157858"/>
            <a:chExt cx="1597660" cy="1685289"/>
          </a:xfrm>
        </p:grpSpPr>
        <p:sp>
          <p:nvSpPr>
            <p:cNvPr id="15" name="object 15" descr=""/>
            <p:cNvSpPr/>
            <p:nvPr/>
          </p:nvSpPr>
          <p:spPr>
            <a:xfrm>
              <a:off x="3954147" y="3166431"/>
              <a:ext cx="1580515" cy="1668145"/>
            </a:xfrm>
            <a:custGeom>
              <a:avLst/>
              <a:gdLst/>
              <a:ahLst/>
              <a:cxnLst/>
              <a:rect l="l" t="t" r="r" b="b"/>
              <a:pathLst>
                <a:path w="1580514" h="1668145">
                  <a:moveTo>
                    <a:pt x="789953" y="0"/>
                  </a:moveTo>
                  <a:lnTo>
                    <a:pt x="0" y="833827"/>
                  </a:lnTo>
                  <a:lnTo>
                    <a:pt x="789953" y="1667654"/>
                  </a:lnTo>
                  <a:lnTo>
                    <a:pt x="1579909" y="833827"/>
                  </a:lnTo>
                  <a:lnTo>
                    <a:pt x="789953" y="0"/>
                  </a:lnTo>
                  <a:close/>
                </a:path>
              </a:pathLst>
            </a:custGeom>
            <a:solidFill>
              <a:srgbClr val="FBA9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954147" y="3166431"/>
              <a:ext cx="1580515" cy="1668145"/>
            </a:xfrm>
            <a:custGeom>
              <a:avLst/>
              <a:gdLst/>
              <a:ahLst/>
              <a:cxnLst/>
              <a:rect l="l" t="t" r="r" b="b"/>
              <a:pathLst>
                <a:path w="1580514" h="1668145">
                  <a:moveTo>
                    <a:pt x="0" y="833827"/>
                  </a:moveTo>
                  <a:lnTo>
                    <a:pt x="789954" y="0"/>
                  </a:lnTo>
                  <a:lnTo>
                    <a:pt x="1579909" y="833827"/>
                  </a:lnTo>
                  <a:lnTo>
                    <a:pt x="789954" y="1667654"/>
                  </a:lnTo>
                  <a:lnTo>
                    <a:pt x="0" y="833827"/>
                  </a:lnTo>
                  <a:close/>
                </a:path>
              </a:pathLst>
            </a:custGeom>
            <a:ln w="16793">
              <a:solidFill>
                <a:srgbClr val="18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4286628" y="3633684"/>
            <a:ext cx="915669" cy="669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400" spc="-10">
                <a:solidFill>
                  <a:srgbClr val="181717"/>
                </a:solidFill>
                <a:latin typeface="Lucida Sans"/>
                <a:cs typeface="Lucida Sans"/>
              </a:rPr>
              <a:t>status</a:t>
            </a:r>
            <a:endParaRPr sz="1400">
              <a:latin typeface="Lucida Sans"/>
              <a:cs typeface="Lucida Sans"/>
            </a:endParaRPr>
          </a:p>
          <a:p>
            <a:pPr algn="ctr" marL="12065" marR="5080" indent="-635">
              <a:lnSpc>
                <a:spcPct val="100000"/>
              </a:lnSpc>
              <a:spcBef>
                <a:spcPts val="20"/>
              </a:spcBef>
            </a:pPr>
            <a:r>
              <a:rPr dirty="0" sz="1400" spc="-50">
                <a:solidFill>
                  <a:srgbClr val="181717"/>
                </a:solidFill>
                <a:latin typeface="Lucida Sans"/>
                <a:cs typeface="Lucida Sans"/>
              </a:rPr>
              <a:t>= </a:t>
            </a:r>
            <a:r>
              <a:rPr dirty="0" sz="1400" spc="-10">
                <a:solidFill>
                  <a:srgbClr val="181717"/>
                </a:solidFill>
                <a:latin typeface="Lucida Sans"/>
                <a:cs typeface="Lucida Sans"/>
              </a:rPr>
              <a:t>"SUCCESS"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515909" y="1420218"/>
            <a:ext cx="563245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20">
                <a:solidFill>
                  <a:srgbClr val="262626"/>
                </a:solidFill>
                <a:latin typeface="Courier New"/>
                <a:cs typeface="Courier New"/>
              </a:rPr>
              <a:t>POST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306062" y="2648735"/>
            <a:ext cx="339090" cy="428625"/>
          </a:xfrm>
          <a:prstGeom prst="rect">
            <a:avLst/>
          </a:prstGeom>
        </p:spPr>
        <p:txBody>
          <a:bodyPr wrap="square" lIns="0" tIns="1397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25">
                <a:solidFill>
                  <a:srgbClr val="262626"/>
                </a:solidFill>
                <a:latin typeface="Courier New"/>
                <a:cs typeface="Courier New"/>
              </a:rPr>
              <a:t>GET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8591748" y="2297126"/>
            <a:ext cx="126364" cy="1162050"/>
          </a:xfrm>
          <a:custGeom>
            <a:avLst/>
            <a:gdLst/>
            <a:ahLst/>
            <a:cxnLst/>
            <a:rect l="l" t="t" r="r" b="b"/>
            <a:pathLst>
              <a:path w="126365" h="1162050">
                <a:moveTo>
                  <a:pt x="75594" y="0"/>
                </a:moveTo>
                <a:lnTo>
                  <a:pt x="50396" y="0"/>
                </a:lnTo>
                <a:lnTo>
                  <a:pt x="50396" y="1035814"/>
                </a:lnTo>
                <a:lnTo>
                  <a:pt x="0" y="1035814"/>
                </a:lnTo>
                <a:lnTo>
                  <a:pt x="62994" y="1161727"/>
                </a:lnTo>
                <a:lnTo>
                  <a:pt x="125990" y="1035814"/>
                </a:lnTo>
                <a:lnTo>
                  <a:pt x="75594" y="1035814"/>
                </a:lnTo>
                <a:lnTo>
                  <a:pt x="75594" y="0"/>
                </a:lnTo>
                <a:close/>
              </a:path>
            </a:pathLst>
          </a:custGeom>
          <a:solidFill>
            <a:srgbClr val="213B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866518" y="1703510"/>
            <a:ext cx="3809365" cy="126364"/>
          </a:xfrm>
          <a:custGeom>
            <a:avLst/>
            <a:gdLst/>
            <a:ahLst/>
            <a:cxnLst/>
            <a:rect l="l" t="t" r="r" b="b"/>
            <a:pathLst>
              <a:path w="3809365" h="126364">
                <a:moveTo>
                  <a:pt x="3683086" y="0"/>
                </a:moveTo>
                <a:lnTo>
                  <a:pt x="3683086" y="50365"/>
                </a:lnTo>
                <a:lnTo>
                  <a:pt x="0" y="50364"/>
                </a:lnTo>
                <a:lnTo>
                  <a:pt x="0" y="75547"/>
                </a:lnTo>
                <a:lnTo>
                  <a:pt x="3683086" y="75548"/>
                </a:lnTo>
                <a:lnTo>
                  <a:pt x="3683086" y="125914"/>
                </a:lnTo>
                <a:lnTo>
                  <a:pt x="3809076" y="62956"/>
                </a:lnTo>
                <a:lnTo>
                  <a:pt x="3683086" y="0"/>
                </a:lnTo>
                <a:close/>
              </a:path>
            </a:pathLst>
          </a:custGeom>
          <a:solidFill>
            <a:srgbClr val="213B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812605" y="3936123"/>
            <a:ext cx="5905500" cy="1757045"/>
          </a:xfrm>
          <a:custGeom>
            <a:avLst/>
            <a:gdLst/>
            <a:ahLst/>
            <a:cxnLst/>
            <a:rect l="l" t="t" r="r" b="b"/>
            <a:pathLst>
              <a:path w="5905500" h="1757045">
                <a:moveTo>
                  <a:pt x="1141539" y="51549"/>
                </a:moveTo>
                <a:lnTo>
                  <a:pt x="125984" y="51549"/>
                </a:lnTo>
                <a:lnTo>
                  <a:pt x="125984" y="1181"/>
                </a:lnTo>
                <a:lnTo>
                  <a:pt x="0" y="64147"/>
                </a:lnTo>
                <a:lnTo>
                  <a:pt x="125984" y="127101"/>
                </a:lnTo>
                <a:lnTo>
                  <a:pt x="125984" y="76733"/>
                </a:lnTo>
                <a:lnTo>
                  <a:pt x="1141539" y="76733"/>
                </a:lnTo>
                <a:lnTo>
                  <a:pt x="1141539" y="51549"/>
                </a:lnTo>
                <a:close/>
              </a:path>
              <a:path w="5905500" h="1757045">
                <a:moveTo>
                  <a:pt x="3863098" y="65989"/>
                </a:moveTo>
                <a:lnTo>
                  <a:pt x="3862870" y="40805"/>
                </a:lnTo>
                <a:lnTo>
                  <a:pt x="2847314" y="50368"/>
                </a:lnTo>
                <a:lnTo>
                  <a:pt x="2846832" y="0"/>
                </a:lnTo>
                <a:lnTo>
                  <a:pt x="2721445" y="64135"/>
                </a:lnTo>
                <a:lnTo>
                  <a:pt x="2848025" y="125907"/>
                </a:lnTo>
                <a:lnTo>
                  <a:pt x="2847543" y="75539"/>
                </a:lnTo>
                <a:lnTo>
                  <a:pt x="3863098" y="65989"/>
                </a:lnTo>
                <a:close/>
              </a:path>
              <a:path w="5905500" h="1757045">
                <a:moveTo>
                  <a:pt x="5905131" y="709968"/>
                </a:moveTo>
                <a:lnTo>
                  <a:pt x="5842127" y="584060"/>
                </a:lnTo>
                <a:lnTo>
                  <a:pt x="5779135" y="709968"/>
                </a:lnTo>
                <a:lnTo>
                  <a:pt x="5829528" y="709968"/>
                </a:lnTo>
                <a:lnTo>
                  <a:pt x="5829528" y="1731518"/>
                </a:lnTo>
                <a:lnTo>
                  <a:pt x="1944090" y="1731518"/>
                </a:lnTo>
                <a:lnTo>
                  <a:pt x="1944090" y="897966"/>
                </a:lnTo>
                <a:lnTo>
                  <a:pt x="1918893" y="897966"/>
                </a:lnTo>
                <a:lnTo>
                  <a:pt x="1918893" y="1756702"/>
                </a:lnTo>
                <a:lnTo>
                  <a:pt x="5854725" y="1756702"/>
                </a:lnTo>
                <a:lnTo>
                  <a:pt x="5854725" y="709968"/>
                </a:lnTo>
                <a:lnTo>
                  <a:pt x="5905131" y="709968"/>
                </a:lnTo>
                <a:close/>
              </a:path>
            </a:pathLst>
          </a:custGeom>
          <a:solidFill>
            <a:srgbClr val="213B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602739" y="5289380"/>
            <a:ext cx="5241925" cy="11550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4"/>
              </a:spcBef>
            </a:pPr>
            <a:r>
              <a:rPr dirty="0" sz="2100" spc="-25">
                <a:solidFill>
                  <a:srgbClr val="C21A1D"/>
                </a:solidFill>
                <a:latin typeface="Arial Black"/>
                <a:cs typeface="Arial Black"/>
              </a:rPr>
              <a:t>no</a:t>
            </a:r>
            <a:endParaRPr sz="2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2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move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1_aflow_school_ml.ipynb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22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705860">
              <a:lnSpc>
                <a:spcPct val="100000"/>
              </a:lnSpc>
              <a:spcBef>
                <a:spcPts val="100"/>
              </a:spcBef>
            </a:pPr>
            <a:r>
              <a:rPr dirty="0"/>
              <a:t>Schedule</a:t>
            </a:r>
            <a:r>
              <a:rPr dirty="0" spc="-100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 spc="-10"/>
              <a:t>Syllabus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3</a:t>
            </a:fld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743161" y="842123"/>
          <a:ext cx="8782050" cy="2469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7360"/>
                <a:gridCol w="5685155"/>
              </a:tblGrid>
              <a:tr h="274320"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(EST)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Session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8:30am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Coffee</a:t>
                      </a:r>
                      <a:r>
                        <a:rPr dirty="0" sz="18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8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pastries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9:00am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Introduction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9:30am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Session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1: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Machine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learning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10:00am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Session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2: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Crystallographic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tools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11:00am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Coffee</a:t>
                      </a:r>
                      <a:r>
                        <a:rPr dirty="0" sz="180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break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11:15am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05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Session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3: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aflow.org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database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APIs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0330">
                        <a:lnSpc>
                          <a:spcPts val="2050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11:45am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05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Session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4: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Thermodynamic</a:t>
                      </a:r>
                      <a:r>
                        <a:rPr dirty="0" sz="18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stability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0330">
                        <a:lnSpc>
                          <a:spcPts val="2050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12:15pm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050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Conclusion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1828251" y="3380740"/>
            <a:ext cx="4088129" cy="751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Session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1: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Machine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learning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(C.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Oses)</a:t>
            </a:r>
            <a:endParaRPr sz="1600">
              <a:latin typeface="Calibri"/>
              <a:cs typeface="Calibri"/>
            </a:endParaRPr>
          </a:p>
          <a:p>
            <a:pPr marL="355600" marR="5080" indent="-342900">
              <a:lnSpc>
                <a:spcPts val="1900"/>
              </a:lnSpc>
              <a:spcBef>
                <a:spcPts val="65"/>
              </a:spcBef>
              <a:buFont typeface="Symbol"/>
              <a:buChar char=""/>
              <a:tabLst>
                <a:tab pos="355600" algn="l"/>
              </a:tabLst>
            </a:pPr>
            <a:r>
              <a:rPr dirty="0" sz="1600">
                <a:latin typeface="Calibri"/>
                <a:cs typeface="Calibri"/>
              </a:rPr>
              <a:t>Models: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PLMF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(electronic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vibrational),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MFD </a:t>
            </a:r>
            <a:r>
              <a:rPr dirty="0" sz="1600" spc="-10">
                <a:latin typeface="Calibri"/>
                <a:cs typeface="Calibri"/>
              </a:rPr>
              <a:t>(vibrational),</a:t>
            </a:r>
            <a:r>
              <a:rPr dirty="0" sz="1600">
                <a:latin typeface="Calibri"/>
                <a:cs typeface="Calibri"/>
              </a:rPr>
              <a:t> and ASC </a:t>
            </a:r>
            <a:r>
              <a:rPr dirty="0" sz="1600" spc="-10">
                <a:latin typeface="Calibri"/>
                <a:cs typeface="Calibri"/>
              </a:rPr>
              <a:t>(superconductivity)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28251" y="4115308"/>
            <a:ext cx="246189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</a:tabLst>
            </a:pPr>
            <a:r>
              <a:rPr dirty="0" sz="1600" spc="-35">
                <a:latin typeface="Calibri"/>
                <a:cs typeface="Calibri"/>
              </a:rPr>
              <a:t>AFLOW-</a:t>
            </a:r>
            <a:r>
              <a:rPr dirty="0" sz="1600">
                <a:latin typeface="Calibri"/>
                <a:cs typeface="Calibri"/>
              </a:rPr>
              <a:t>ML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web</a:t>
            </a:r>
            <a:r>
              <a:rPr dirty="0" sz="1600" spc="-10">
                <a:latin typeface="Calibri"/>
                <a:cs typeface="Calibri"/>
              </a:rPr>
              <a:t> interface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600" spc="-35">
                <a:latin typeface="Calibri"/>
                <a:cs typeface="Calibri"/>
              </a:rPr>
              <a:t>AFLOW-</a:t>
            </a:r>
            <a:r>
              <a:rPr dirty="0" sz="1600">
                <a:latin typeface="Calibri"/>
                <a:cs typeface="Calibri"/>
              </a:rPr>
              <a:t>ML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API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828251" y="4840732"/>
            <a:ext cx="3556000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Session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2: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Crystallographic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tools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(D.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Hicks)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600" spc="-35">
                <a:latin typeface="Calibri"/>
                <a:cs typeface="Calibri"/>
              </a:rPr>
              <a:t>AFLOW-</a:t>
            </a:r>
            <a:r>
              <a:rPr dirty="0" sz="1600" spc="-25">
                <a:latin typeface="Calibri"/>
                <a:cs typeface="Calibri"/>
              </a:rPr>
              <a:t>SYM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74740" y="3380740"/>
            <a:ext cx="420687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Session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3: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aflow.org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database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and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APIs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(H.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Eckert)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600">
                <a:latin typeface="Calibri"/>
                <a:cs typeface="Calibri"/>
              </a:rPr>
              <a:t>Database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organization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74740" y="3862323"/>
            <a:ext cx="2074545" cy="522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</a:tabLst>
            </a:pPr>
            <a:r>
              <a:rPr dirty="0" sz="1600" spc="-20">
                <a:latin typeface="Calibri"/>
                <a:cs typeface="Calibri"/>
              </a:rPr>
              <a:t>aflow.org </a:t>
            </a:r>
            <a:r>
              <a:rPr dirty="0" sz="1600">
                <a:latin typeface="Calibri"/>
                <a:cs typeface="Calibri"/>
              </a:rPr>
              <a:t>web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portal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0"/>
              </a:spcBef>
              <a:buFont typeface="Symbol"/>
              <a:buChar char=""/>
              <a:tabLst>
                <a:tab pos="354965" algn="l"/>
              </a:tabLst>
            </a:pPr>
            <a:r>
              <a:rPr dirty="0" sz="1600">
                <a:latin typeface="Calibri"/>
                <a:cs typeface="Calibri"/>
              </a:rPr>
              <a:t>AFLUX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search-</a:t>
            </a:r>
            <a:r>
              <a:rPr dirty="0" sz="1600" spc="-25">
                <a:latin typeface="Calibri"/>
                <a:cs typeface="Calibri"/>
              </a:rPr>
              <a:t>API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74740" y="4599940"/>
            <a:ext cx="3945254" cy="751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Session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4: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Thermodynamic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stability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(S.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Divilov)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895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600" spc="-10">
                <a:latin typeface="Calibri"/>
                <a:cs typeface="Calibri"/>
              </a:rPr>
              <a:t>Convex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hull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analysis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600" spc="-35">
                <a:latin typeface="Calibri"/>
                <a:cs typeface="Calibri"/>
              </a:rPr>
              <a:t>AFLOW-</a:t>
            </a:r>
            <a:r>
              <a:rPr dirty="0" sz="1600">
                <a:latin typeface="Calibri"/>
                <a:cs typeface="Calibri"/>
              </a:rPr>
              <a:t>CHULL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online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tool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828251" y="5334508"/>
            <a:ext cx="8647430" cy="1315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</a:tabLst>
            </a:pPr>
            <a:r>
              <a:rPr dirty="0" sz="1600" spc="-10">
                <a:latin typeface="Calibri"/>
                <a:cs typeface="Calibri"/>
              </a:rPr>
              <a:t>AFLOW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prototype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encyclopedia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600" spc="-35">
                <a:latin typeface="Calibri"/>
                <a:cs typeface="Calibri"/>
              </a:rPr>
              <a:t>AFLOW-</a:t>
            </a:r>
            <a:r>
              <a:rPr dirty="0" sz="1600" spc="-10">
                <a:latin typeface="Calibri"/>
                <a:cs typeface="Calibri"/>
              </a:rPr>
              <a:t>XtalFinder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0"/>
              </a:spcBef>
              <a:buFont typeface="Symbol"/>
              <a:buChar char=""/>
            </a:pP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600" spc="-10">
                <a:latin typeface="Calibri"/>
                <a:cs typeface="Calibri"/>
              </a:rPr>
              <a:t>AFLOW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Support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break-</a:t>
            </a:r>
            <a:r>
              <a:rPr dirty="0" sz="1600">
                <a:latin typeface="Calibri"/>
                <a:cs typeface="Calibri"/>
              </a:rPr>
              <a:t>out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room: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Technical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support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issues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with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Zoom,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binder,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exercises,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ts val="1910"/>
              </a:lnSpc>
              <a:buFont typeface="Symbol"/>
              <a:buChar char=""/>
              <a:tabLst>
                <a:tab pos="354965" algn="l"/>
              </a:tabLst>
            </a:pPr>
            <a:r>
              <a:rPr dirty="0" sz="1600">
                <a:latin typeface="Calibri"/>
                <a:cs typeface="Calibri"/>
              </a:rPr>
              <a:t>Quick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questions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or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issues?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Send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private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message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anyone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with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“</a:t>
            </a:r>
            <a:r>
              <a:rPr dirty="0" sz="1600" spc="-10">
                <a:solidFill>
                  <a:srgbClr val="0432FF"/>
                </a:solidFill>
                <a:latin typeface="Calibri"/>
                <a:cs typeface="Calibri"/>
              </a:rPr>
              <a:t>(AFLOW</a:t>
            </a:r>
            <a:r>
              <a:rPr dirty="0" sz="1600" spc="-35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432FF"/>
                </a:solidFill>
                <a:latin typeface="Calibri"/>
                <a:cs typeface="Calibri"/>
              </a:rPr>
              <a:t>Organizer)</a:t>
            </a:r>
            <a:r>
              <a:rPr dirty="0" sz="1600" spc="-10">
                <a:latin typeface="Calibri"/>
                <a:cs typeface="Calibri"/>
              </a:rPr>
              <a:t>”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their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name.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5170" y="111251"/>
            <a:ext cx="256159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0"/>
              <a:t>AFLOW-</a:t>
            </a:r>
            <a:r>
              <a:rPr dirty="0" sz="3200"/>
              <a:t>ML</a:t>
            </a:r>
            <a:r>
              <a:rPr dirty="0" sz="3200" spc="45"/>
              <a:t> </a:t>
            </a:r>
            <a:r>
              <a:rPr dirty="0" sz="3200" spc="-25"/>
              <a:t>API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3916606" y="532553"/>
            <a:ext cx="4674235" cy="2178050"/>
          </a:xfrm>
          <a:prstGeom prst="rect">
            <a:avLst/>
          </a:prstGeom>
        </p:spPr>
        <p:txBody>
          <a:bodyPr wrap="square" lIns="0" tIns="22415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64"/>
              </a:spcBef>
            </a:pPr>
            <a:r>
              <a:rPr dirty="0" sz="10000" spc="-35">
                <a:latin typeface="Calibri"/>
                <a:cs typeface="Calibri"/>
              </a:rPr>
              <a:t>Exercises</a:t>
            </a:r>
            <a:endParaRPr sz="10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814077" y="5717540"/>
            <a:ext cx="2962910" cy="779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open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github.com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95500"/>
              </a:lnSpc>
              <a:spcBef>
                <a:spcPts val="25"/>
              </a:spcBef>
            </a:pPr>
            <a:r>
              <a:rPr dirty="0" u="sng" sz="11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https://github.com/aflow-</a:t>
            </a:r>
            <a:r>
              <a:rPr dirty="0" sz="1100" spc="-10">
                <a:solidFill>
                  <a:srgbClr val="0563C1"/>
                </a:solidFill>
                <a:latin typeface="Courier New"/>
                <a:cs typeface="Courier New"/>
              </a:rPr>
              <a:t> </a:t>
            </a:r>
            <a:r>
              <a:rPr dirty="0" u="sng" sz="11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org/aflow_school/blob/main/exercises/</a:t>
            </a:r>
            <a:r>
              <a:rPr dirty="0" sz="1100" spc="-45">
                <a:solidFill>
                  <a:srgbClr val="0563C1"/>
                </a:solidFill>
                <a:latin typeface="Courier New"/>
                <a:cs typeface="Courier New"/>
              </a:rPr>
              <a:t> </a:t>
            </a:r>
            <a:r>
              <a:rPr dirty="0" u="sng" sz="11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1_aflow_school_ml.ipynb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55686" y="5717540"/>
            <a:ext cx="3126105" cy="779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08710">
              <a:lnSpc>
                <a:spcPts val="2125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start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mybinder.org</a:t>
            </a:r>
            <a:endParaRPr sz="1800">
              <a:latin typeface="Calibri"/>
              <a:cs typeface="Calibri"/>
            </a:endParaRPr>
          </a:p>
          <a:p>
            <a:pPr algn="r" marL="12700" marR="5080" indent="476250">
              <a:lnSpc>
                <a:spcPts val="1200"/>
              </a:lnSpc>
              <a:spcBef>
                <a:spcPts val="105"/>
              </a:spcBef>
            </a:pPr>
            <a:r>
              <a:rPr dirty="0" u="sng" sz="11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https://mybinder.org/v2/gh/aflow-</a:t>
            </a:r>
            <a:r>
              <a:rPr dirty="0" sz="1100" spc="-45">
                <a:solidFill>
                  <a:srgbClr val="0563C1"/>
                </a:solidFill>
                <a:latin typeface="Courier New"/>
                <a:cs typeface="Courier New"/>
              </a:rPr>
              <a:t> </a:t>
            </a:r>
            <a:r>
              <a:rPr dirty="0" u="sng" sz="11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org/aflow_school/HEAD?labpath=exercises</a:t>
            </a:r>
            <a:endParaRPr sz="1100">
              <a:latin typeface="Courier New"/>
              <a:cs typeface="Courier New"/>
            </a:endParaRPr>
          </a:p>
          <a:p>
            <a:pPr algn="r" marR="8890">
              <a:lnSpc>
                <a:spcPts val="1300"/>
              </a:lnSpc>
            </a:pPr>
            <a:r>
              <a:rPr dirty="0" u="sng" sz="11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%2F1_aflow_school_ml.ipynb</a:t>
            </a:r>
            <a:endParaRPr sz="1100">
              <a:latin typeface="Courier New"/>
              <a:cs typeface="Courier New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999" y="2880000"/>
            <a:ext cx="2879999" cy="28799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9999" y="2880000"/>
            <a:ext cx="2879999" cy="287999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22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6789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Property-</a:t>
            </a:r>
            <a:r>
              <a:rPr dirty="0"/>
              <a:t>Labeled</a:t>
            </a:r>
            <a:r>
              <a:rPr dirty="0" spc="-75"/>
              <a:t> </a:t>
            </a:r>
            <a:r>
              <a:rPr dirty="0" spc="-10"/>
              <a:t>Materials</a:t>
            </a:r>
            <a:r>
              <a:rPr dirty="0" spc="-80"/>
              <a:t> </a:t>
            </a:r>
            <a:r>
              <a:rPr dirty="0" spc="-10"/>
              <a:t>Fragments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02739" y="871219"/>
            <a:ext cx="8971280" cy="16351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4965" marR="5080" indent="-34290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&gt;26,674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materials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aflow.org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used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train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gradient </a:t>
            </a:r>
            <a:r>
              <a:rPr dirty="0" sz="2400">
                <a:latin typeface="Calibri"/>
                <a:cs typeface="Calibri"/>
              </a:rPr>
              <a:t>boosting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decision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trees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machine-</a:t>
            </a:r>
            <a:r>
              <a:rPr dirty="0" sz="2400">
                <a:latin typeface="Calibri"/>
                <a:cs typeface="Calibri"/>
              </a:rPr>
              <a:t>learning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8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Predictions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based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structural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morphology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elemental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properties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336749" y="2920125"/>
            <a:ext cx="2138045" cy="1894205"/>
            <a:chOff x="3336749" y="2920125"/>
            <a:chExt cx="2138045" cy="189420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272" y="4552317"/>
              <a:ext cx="160406" cy="1603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0946" y="3046056"/>
              <a:ext cx="160406" cy="1603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7753" y="3795712"/>
              <a:ext cx="160406" cy="16034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7956" y="3800698"/>
              <a:ext cx="160406" cy="16034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885625" y="3468756"/>
              <a:ext cx="801370" cy="800735"/>
            </a:xfrm>
            <a:custGeom>
              <a:avLst/>
              <a:gdLst/>
              <a:ahLst/>
              <a:cxnLst/>
              <a:rect l="l" t="t" r="r" b="b"/>
              <a:pathLst>
                <a:path w="801370" h="800735">
                  <a:moveTo>
                    <a:pt x="0" y="172350"/>
                  </a:moveTo>
                  <a:lnTo>
                    <a:pt x="172429" y="0"/>
                  </a:lnTo>
                  <a:lnTo>
                    <a:pt x="628596" y="0"/>
                  </a:lnTo>
                  <a:lnTo>
                    <a:pt x="801025" y="172350"/>
                  </a:lnTo>
                  <a:lnTo>
                    <a:pt x="801025" y="628309"/>
                  </a:lnTo>
                  <a:lnTo>
                    <a:pt x="628596" y="800659"/>
                  </a:lnTo>
                  <a:lnTo>
                    <a:pt x="172429" y="800659"/>
                  </a:lnTo>
                  <a:lnTo>
                    <a:pt x="0" y="628309"/>
                  </a:lnTo>
                  <a:lnTo>
                    <a:pt x="0" y="172350"/>
                  </a:lnTo>
                  <a:close/>
                </a:path>
              </a:pathLst>
            </a:custGeom>
            <a:ln w="17380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514223" y="2928816"/>
              <a:ext cx="213995" cy="540385"/>
            </a:xfrm>
            <a:custGeom>
              <a:avLst/>
              <a:gdLst/>
              <a:ahLst/>
              <a:cxnLst/>
              <a:rect l="l" t="t" r="r" b="b"/>
              <a:pathLst>
                <a:path w="213995" h="540385">
                  <a:moveTo>
                    <a:pt x="0" y="539939"/>
                  </a:moveTo>
                  <a:lnTo>
                    <a:pt x="213558" y="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44495" y="4265508"/>
              <a:ext cx="213995" cy="540385"/>
            </a:xfrm>
            <a:custGeom>
              <a:avLst/>
              <a:gdLst/>
              <a:ahLst/>
              <a:cxnLst/>
              <a:rect l="l" t="t" r="r" b="b"/>
              <a:pathLst>
                <a:path w="213995" h="540385">
                  <a:moveTo>
                    <a:pt x="0" y="539939"/>
                  </a:moveTo>
                  <a:lnTo>
                    <a:pt x="213558" y="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44493" y="2929570"/>
              <a:ext cx="213995" cy="540385"/>
            </a:xfrm>
            <a:custGeom>
              <a:avLst/>
              <a:gdLst/>
              <a:ahLst/>
              <a:cxnLst/>
              <a:rect l="l" t="t" r="r" b="b"/>
              <a:pathLst>
                <a:path w="213995" h="540385">
                  <a:moveTo>
                    <a:pt x="213558" y="539939"/>
                  </a:moveTo>
                  <a:lnTo>
                    <a:pt x="0" y="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508804" y="4265508"/>
              <a:ext cx="213995" cy="540385"/>
            </a:xfrm>
            <a:custGeom>
              <a:avLst/>
              <a:gdLst/>
              <a:ahLst/>
              <a:cxnLst/>
              <a:rect l="l" t="t" r="r" b="b"/>
              <a:pathLst>
                <a:path w="213995" h="540385">
                  <a:moveTo>
                    <a:pt x="213558" y="539939"/>
                  </a:moveTo>
                  <a:lnTo>
                    <a:pt x="0" y="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6650" y="3431858"/>
              <a:ext cx="540385" cy="213995"/>
            </a:xfrm>
            <a:custGeom>
              <a:avLst/>
              <a:gdLst/>
              <a:ahLst/>
              <a:cxnLst/>
              <a:rect l="l" t="t" r="r" b="b"/>
              <a:pathLst>
                <a:path w="540385" h="213995">
                  <a:moveTo>
                    <a:pt x="540186" y="0"/>
                  </a:moveTo>
                  <a:lnTo>
                    <a:pt x="0" y="21346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349024" y="4096430"/>
              <a:ext cx="540385" cy="213995"/>
            </a:xfrm>
            <a:custGeom>
              <a:avLst/>
              <a:gdLst/>
              <a:ahLst/>
              <a:cxnLst/>
              <a:rect l="l" t="t" r="r" b="b"/>
              <a:pathLst>
                <a:path w="540385" h="213995">
                  <a:moveTo>
                    <a:pt x="540186" y="0"/>
                  </a:moveTo>
                  <a:lnTo>
                    <a:pt x="0" y="21346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345437" y="3428281"/>
              <a:ext cx="540385" cy="213995"/>
            </a:xfrm>
            <a:custGeom>
              <a:avLst/>
              <a:gdLst/>
              <a:ahLst/>
              <a:cxnLst/>
              <a:rect l="l" t="t" r="r" b="b"/>
              <a:pathLst>
                <a:path w="540385" h="213995">
                  <a:moveTo>
                    <a:pt x="0" y="0"/>
                  </a:moveTo>
                  <a:lnTo>
                    <a:pt x="540186" y="21346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683062" y="4096429"/>
              <a:ext cx="540385" cy="213995"/>
            </a:xfrm>
            <a:custGeom>
              <a:avLst/>
              <a:gdLst/>
              <a:ahLst/>
              <a:cxnLst/>
              <a:rect l="l" t="t" r="r" b="b"/>
              <a:pathLst>
                <a:path w="540385" h="213995">
                  <a:moveTo>
                    <a:pt x="0" y="0"/>
                  </a:moveTo>
                  <a:lnTo>
                    <a:pt x="540186" y="21346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83281" y="3201148"/>
              <a:ext cx="7620" cy="1360170"/>
            </a:xfrm>
            <a:custGeom>
              <a:avLst/>
              <a:gdLst/>
              <a:ahLst/>
              <a:cxnLst/>
              <a:rect l="l" t="t" r="r" b="b"/>
              <a:pathLst>
                <a:path w="7620" h="1360170">
                  <a:moveTo>
                    <a:pt x="7193" y="1359860"/>
                  </a:moveTo>
                  <a:lnTo>
                    <a:pt x="0" y="0"/>
                  </a:lnTo>
                </a:path>
              </a:pathLst>
            </a:custGeom>
            <a:ln w="39114">
              <a:solidFill>
                <a:srgbClr val="0085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589468" y="3877701"/>
              <a:ext cx="1377315" cy="1270"/>
            </a:xfrm>
            <a:custGeom>
              <a:avLst/>
              <a:gdLst/>
              <a:ahLst/>
              <a:cxnLst/>
              <a:rect l="l" t="t" r="r" b="b"/>
              <a:pathLst>
                <a:path w="1377314" h="1270">
                  <a:moveTo>
                    <a:pt x="1377181" y="0"/>
                  </a:moveTo>
                  <a:lnTo>
                    <a:pt x="0" y="674"/>
                  </a:lnTo>
                </a:path>
              </a:pathLst>
            </a:custGeom>
            <a:ln w="39096">
              <a:solidFill>
                <a:srgbClr val="0085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1750" y="3776527"/>
              <a:ext cx="208773" cy="20868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752310" y="3332095"/>
              <a:ext cx="1071880" cy="1071880"/>
            </a:xfrm>
            <a:custGeom>
              <a:avLst/>
              <a:gdLst/>
              <a:ahLst/>
              <a:cxnLst/>
              <a:rect l="l" t="t" r="r" b="b"/>
              <a:pathLst>
                <a:path w="1071879" h="1071879">
                  <a:moveTo>
                    <a:pt x="0" y="535633"/>
                  </a:moveTo>
                  <a:lnTo>
                    <a:pt x="2189" y="486880"/>
                  </a:lnTo>
                  <a:lnTo>
                    <a:pt x="8633" y="439352"/>
                  </a:lnTo>
                  <a:lnTo>
                    <a:pt x="19142" y="393241"/>
                  </a:lnTo>
                  <a:lnTo>
                    <a:pt x="33525" y="348733"/>
                  </a:lnTo>
                  <a:lnTo>
                    <a:pt x="51595" y="306020"/>
                  </a:lnTo>
                  <a:lnTo>
                    <a:pt x="73163" y="265289"/>
                  </a:lnTo>
                  <a:lnTo>
                    <a:pt x="98038" y="226729"/>
                  </a:lnTo>
                  <a:lnTo>
                    <a:pt x="126031" y="190531"/>
                  </a:lnTo>
                  <a:lnTo>
                    <a:pt x="156955" y="156883"/>
                  </a:lnTo>
                  <a:lnTo>
                    <a:pt x="190618" y="125974"/>
                  </a:lnTo>
                  <a:lnTo>
                    <a:pt x="226833" y="97993"/>
                  </a:lnTo>
                  <a:lnTo>
                    <a:pt x="265410" y="73129"/>
                  </a:lnTo>
                  <a:lnTo>
                    <a:pt x="306160" y="51572"/>
                  </a:lnTo>
                  <a:lnTo>
                    <a:pt x="348893" y="33510"/>
                  </a:lnTo>
                  <a:lnTo>
                    <a:pt x="393420" y="19133"/>
                  </a:lnTo>
                  <a:lnTo>
                    <a:pt x="439553" y="8629"/>
                  </a:lnTo>
                  <a:lnTo>
                    <a:pt x="487102" y="2188"/>
                  </a:lnTo>
                  <a:lnTo>
                    <a:pt x="535878" y="0"/>
                  </a:lnTo>
                  <a:lnTo>
                    <a:pt x="584654" y="2188"/>
                  </a:lnTo>
                  <a:lnTo>
                    <a:pt x="632203" y="8629"/>
                  </a:lnTo>
                  <a:lnTo>
                    <a:pt x="678336" y="19133"/>
                  </a:lnTo>
                  <a:lnTo>
                    <a:pt x="722864" y="33510"/>
                  </a:lnTo>
                  <a:lnTo>
                    <a:pt x="765597" y="51572"/>
                  </a:lnTo>
                  <a:lnTo>
                    <a:pt x="806347" y="73129"/>
                  </a:lnTo>
                  <a:lnTo>
                    <a:pt x="844923" y="97993"/>
                  </a:lnTo>
                  <a:lnTo>
                    <a:pt x="881138" y="125974"/>
                  </a:lnTo>
                  <a:lnTo>
                    <a:pt x="914802" y="156883"/>
                  </a:lnTo>
                  <a:lnTo>
                    <a:pt x="945725" y="190531"/>
                  </a:lnTo>
                  <a:lnTo>
                    <a:pt x="973719" y="226729"/>
                  </a:lnTo>
                  <a:lnTo>
                    <a:pt x="998594" y="265289"/>
                  </a:lnTo>
                  <a:lnTo>
                    <a:pt x="1020161" y="306020"/>
                  </a:lnTo>
                  <a:lnTo>
                    <a:pt x="1038231" y="348733"/>
                  </a:lnTo>
                  <a:lnTo>
                    <a:pt x="1052615" y="393241"/>
                  </a:lnTo>
                  <a:lnTo>
                    <a:pt x="1063123" y="439352"/>
                  </a:lnTo>
                  <a:lnTo>
                    <a:pt x="1069567" y="486880"/>
                  </a:lnTo>
                  <a:lnTo>
                    <a:pt x="1071757" y="535633"/>
                  </a:lnTo>
                  <a:lnTo>
                    <a:pt x="1069567" y="584387"/>
                  </a:lnTo>
                  <a:lnTo>
                    <a:pt x="1063123" y="631914"/>
                  </a:lnTo>
                  <a:lnTo>
                    <a:pt x="1052615" y="678026"/>
                  </a:lnTo>
                  <a:lnTo>
                    <a:pt x="1038231" y="722533"/>
                  </a:lnTo>
                  <a:lnTo>
                    <a:pt x="1020161" y="765247"/>
                  </a:lnTo>
                  <a:lnTo>
                    <a:pt x="998594" y="805978"/>
                  </a:lnTo>
                  <a:lnTo>
                    <a:pt x="973719" y="844537"/>
                  </a:lnTo>
                  <a:lnTo>
                    <a:pt x="945725" y="880735"/>
                  </a:lnTo>
                  <a:lnTo>
                    <a:pt x="914802" y="914383"/>
                  </a:lnTo>
                  <a:lnTo>
                    <a:pt x="881138" y="945292"/>
                  </a:lnTo>
                  <a:lnTo>
                    <a:pt x="844923" y="973273"/>
                  </a:lnTo>
                  <a:lnTo>
                    <a:pt x="806347" y="998137"/>
                  </a:lnTo>
                  <a:lnTo>
                    <a:pt x="765597" y="1019694"/>
                  </a:lnTo>
                  <a:lnTo>
                    <a:pt x="722864" y="1037756"/>
                  </a:lnTo>
                  <a:lnTo>
                    <a:pt x="678336" y="1052133"/>
                  </a:lnTo>
                  <a:lnTo>
                    <a:pt x="632203" y="1062637"/>
                  </a:lnTo>
                  <a:lnTo>
                    <a:pt x="584654" y="1069078"/>
                  </a:lnTo>
                  <a:lnTo>
                    <a:pt x="535878" y="1071267"/>
                  </a:lnTo>
                  <a:lnTo>
                    <a:pt x="487102" y="1069078"/>
                  </a:lnTo>
                  <a:lnTo>
                    <a:pt x="439553" y="1062637"/>
                  </a:lnTo>
                  <a:lnTo>
                    <a:pt x="393420" y="1052133"/>
                  </a:lnTo>
                  <a:lnTo>
                    <a:pt x="348893" y="1037756"/>
                  </a:lnTo>
                  <a:lnTo>
                    <a:pt x="306160" y="1019694"/>
                  </a:lnTo>
                  <a:lnTo>
                    <a:pt x="265410" y="998137"/>
                  </a:lnTo>
                  <a:lnTo>
                    <a:pt x="226833" y="973273"/>
                  </a:lnTo>
                  <a:lnTo>
                    <a:pt x="190618" y="945292"/>
                  </a:lnTo>
                  <a:lnTo>
                    <a:pt x="156955" y="914383"/>
                  </a:lnTo>
                  <a:lnTo>
                    <a:pt x="126031" y="880735"/>
                  </a:lnTo>
                  <a:lnTo>
                    <a:pt x="98038" y="844537"/>
                  </a:lnTo>
                  <a:lnTo>
                    <a:pt x="73163" y="805978"/>
                  </a:lnTo>
                  <a:lnTo>
                    <a:pt x="51595" y="765247"/>
                  </a:lnTo>
                  <a:lnTo>
                    <a:pt x="33525" y="722533"/>
                  </a:lnTo>
                  <a:lnTo>
                    <a:pt x="19142" y="678026"/>
                  </a:lnTo>
                  <a:lnTo>
                    <a:pt x="8633" y="631914"/>
                  </a:lnTo>
                  <a:lnTo>
                    <a:pt x="2189" y="584387"/>
                  </a:lnTo>
                  <a:lnTo>
                    <a:pt x="0" y="535633"/>
                  </a:lnTo>
                  <a:close/>
                </a:path>
              </a:pathLst>
            </a:custGeom>
            <a:ln w="17380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610804" y="3434980"/>
              <a:ext cx="855344" cy="855344"/>
            </a:xfrm>
            <a:custGeom>
              <a:avLst/>
              <a:gdLst/>
              <a:ahLst/>
              <a:cxnLst/>
              <a:rect l="l" t="t" r="r" b="b"/>
              <a:pathLst>
                <a:path w="855345" h="855345">
                  <a:moveTo>
                    <a:pt x="0" y="427386"/>
                  </a:moveTo>
                  <a:lnTo>
                    <a:pt x="2508" y="380818"/>
                  </a:lnTo>
                  <a:lnTo>
                    <a:pt x="9862" y="335702"/>
                  </a:lnTo>
                  <a:lnTo>
                    <a:pt x="21798" y="292299"/>
                  </a:lnTo>
                  <a:lnTo>
                    <a:pt x="38057" y="250870"/>
                  </a:lnTo>
                  <a:lnTo>
                    <a:pt x="58377" y="211676"/>
                  </a:lnTo>
                  <a:lnTo>
                    <a:pt x="82498" y="174977"/>
                  </a:lnTo>
                  <a:lnTo>
                    <a:pt x="110159" y="141034"/>
                  </a:lnTo>
                  <a:lnTo>
                    <a:pt x="141099" y="110109"/>
                  </a:lnTo>
                  <a:lnTo>
                    <a:pt x="175057" y="82460"/>
                  </a:lnTo>
                  <a:lnTo>
                    <a:pt x="211773" y="58350"/>
                  </a:lnTo>
                  <a:lnTo>
                    <a:pt x="250985" y="38039"/>
                  </a:lnTo>
                  <a:lnTo>
                    <a:pt x="292433" y="21788"/>
                  </a:lnTo>
                  <a:lnTo>
                    <a:pt x="335855" y="9857"/>
                  </a:lnTo>
                  <a:lnTo>
                    <a:pt x="380992" y="2507"/>
                  </a:lnTo>
                  <a:lnTo>
                    <a:pt x="427582" y="0"/>
                  </a:lnTo>
                  <a:lnTo>
                    <a:pt x="474171" y="2507"/>
                  </a:lnTo>
                  <a:lnTo>
                    <a:pt x="519308" y="9857"/>
                  </a:lnTo>
                  <a:lnTo>
                    <a:pt x="562731" y="21788"/>
                  </a:lnTo>
                  <a:lnTo>
                    <a:pt x="604178" y="38039"/>
                  </a:lnTo>
                  <a:lnTo>
                    <a:pt x="643391" y="58350"/>
                  </a:lnTo>
                  <a:lnTo>
                    <a:pt x="680106" y="82460"/>
                  </a:lnTo>
                  <a:lnTo>
                    <a:pt x="714064" y="110109"/>
                  </a:lnTo>
                  <a:lnTo>
                    <a:pt x="745004" y="141034"/>
                  </a:lnTo>
                  <a:lnTo>
                    <a:pt x="772665" y="174977"/>
                  </a:lnTo>
                  <a:lnTo>
                    <a:pt x="796786" y="211676"/>
                  </a:lnTo>
                  <a:lnTo>
                    <a:pt x="817107" y="250870"/>
                  </a:lnTo>
                  <a:lnTo>
                    <a:pt x="833365" y="292299"/>
                  </a:lnTo>
                  <a:lnTo>
                    <a:pt x="845302" y="335702"/>
                  </a:lnTo>
                  <a:lnTo>
                    <a:pt x="852655" y="380818"/>
                  </a:lnTo>
                  <a:lnTo>
                    <a:pt x="855164" y="427386"/>
                  </a:lnTo>
                  <a:lnTo>
                    <a:pt x="852655" y="473955"/>
                  </a:lnTo>
                  <a:lnTo>
                    <a:pt x="845302" y="519071"/>
                  </a:lnTo>
                  <a:lnTo>
                    <a:pt x="833365" y="562473"/>
                  </a:lnTo>
                  <a:lnTo>
                    <a:pt x="817107" y="603902"/>
                  </a:lnTo>
                  <a:lnTo>
                    <a:pt x="796786" y="643096"/>
                  </a:lnTo>
                  <a:lnTo>
                    <a:pt x="772665" y="679795"/>
                  </a:lnTo>
                  <a:lnTo>
                    <a:pt x="745004" y="713738"/>
                  </a:lnTo>
                  <a:lnTo>
                    <a:pt x="714064" y="744664"/>
                  </a:lnTo>
                  <a:lnTo>
                    <a:pt x="680106" y="772312"/>
                  </a:lnTo>
                  <a:lnTo>
                    <a:pt x="643391" y="796422"/>
                  </a:lnTo>
                  <a:lnTo>
                    <a:pt x="604178" y="816733"/>
                  </a:lnTo>
                  <a:lnTo>
                    <a:pt x="562731" y="832984"/>
                  </a:lnTo>
                  <a:lnTo>
                    <a:pt x="519308" y="844915"/>
                  </a:lnTo>
                  <a:lnTo>
                    <a:pt x="474171" y="852265"/>
                  </a:lnTo>
                  <a:lnTo>
                    <a:pt x="427582" y="854773"/>
                  </a:lnTo>
                  <a:lnTo>
                    <a:pt x="380992" y="852265"/>
                  </a:lnTo>
                  <a:lnTo>
                    <a:pt x="335855" y="844915"/>
                  </a:lnTo>
                  <a:lnTo>
                    <a:pt x="292433" y="832984"/>
                  </a:lnTo>
                  <a:lnTo>
                    <a:pt x="250985" y="816733"/>
                  </a:lnTo>
                  <a:lnTo>
                    <a:pt x="211773" y="796422"/>
                  </a:lnTo>
                  <a:lnTo>
                    <a:pt x="175057" y="772312"/>
                  </a:lnTo>
                  <a:lnTo>
                    <a:pt x="141099" y="744664"/>
                  </a:lnTo>
                  <a:lnTo>
                    <a:pt x="110159" y="713738"/>
                  </a:lnTo>
                  <a:lnTo>
                    <a:pt x="82498" y="679795"/>
                  </a:lnTo>
                  <a:lnTo>
                    <a:pt x="58377" y="643096"/>
                  </a:lnTo>
                  <a:lnTo>
                    <a:pt x="38057" y="603902"/>
                  </a:lnTo>
                  <a:lnTo>
                    <a:pt x="21798" y="562473"/>
                  </a:lnTo>
                  <a:lnTo>
                    <a:pt x="9862" y="519071"/>
                  </a:lnTo>
                  <a:lnTo>
                    <a:pt x="2508" y="473955"/>
                  </a:lnTo>
                  <a:lnTo>
                    <a:pt x="0" y="427386"/>
                  </a:lnTo>
                  <a:close/>
                </a:path>
              </a:pathLst>
            </a:custGeom>
            <a:ln w="17380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6084557" y="3115021"/>
            <a:ext cx="2802890" cy="1504315"/>
            <a:chOff x="6084557" y="3115021"/>
            <a:chExt cx="2802890" cy="1504315"/>
          </a:xfrm>
        </p:grpSpPr>
        <p:sp>
          <p:nvSpPr>
            <p:cNvPr id="24" name="object 24" descr=""/>
            <p:cNvSpPr/>
            <p:nvPr/>
          </p:nvSpPr>
          <p:spPr>
            <a:xfrm>
              <a:off x="6882693" y="4522400"/>
              <a:ext cx="1199515" cy="6350"/>
            </a:xfrm>
            <a:custGeom>
              <a:avLst/>
              <a:gdLst/>
              <a:ahLst/>
              <a:cxnLst/>
              <a:rect l="l" t="t" r="r" b="b"/>
              <a:pathLst>
                <a:path w="1199515" h="6350">
                  <a:moveTo>
                    <a:pt x="0" y="0"/>
                  </a:moveTo>
                  <a:lnTo>
                    <a:pt x="1199436" y="6339"/>
                  </a:lnTo>
                </a:path>
              </a:pathLst>
            </a:custGeom>
            <a:ln w="39114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9536" y="4433203"/>
              <a:ext cx="186116" cy="18603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7549993" y="3850645"/>
              <a:ext cx="1199515" cy="6350"/>
            </a:xfrm>
            <a:custGeom>
              <a:avLst/>
              <a:gdLst/>
              <a:ahLst/>
              <a:cxnLst/>
              <a:rect l="l" t="t" r="r" b="b"/>
              <a:pathLst>
                <a:path w="1199515" h="6350">
                  <a:moveTo>
                    <a:pt x="0" y="0"/>
                  </a:moveTo>
                  <a:lnTo>
                    <a:pt x="1199436" y="6339"/>
                  </a:lnTo>
                </a:path>
              </a:pathLst>
            </a:custGeom>
            <a:ln w="39114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150211" y="3250182"/>
              <a:ext cx="635" cy="1214120"/>
            </a:xfrm>
            <a:custGeom>
              <a:avLst/>
              <a:gdLst/>
              <a:ahLst/>
              <a:cxnLst/>
              <a:rect l="l" t="t" r="r" b="b"/>
              <a:pathLst>
                <a:path w="634" h="1214120">
                  <a:moveTo>
                    <a:pt x="595" y="0"/>
                  </a:moveTo>
                  <a:lnTo>
                    <a:pt x="0" y="1213601"/>
                  </a:lnTo>
                </a:path>
              </a:pathLst>
            </a:custGeom>
            <a:ln w="39096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0670" y="4455091"/>
              <a:ext cx="143476" cy="14341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0670" y="3115453"/>
              <a:ext cx="143476" cy="14341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6374844" y="3418634"/>
              <a:ext cx="897255" cy="824865"/>
            </a:xfrm>
            <a:custGeom>
              <a:avLst/>
              <a:gdLst/>
              <a:ahLst/>
              <a:cxnLst/>
              <a:rect l="l" t="t" r="r" b="b"/>
              <a:pathLst>
                <a:path w="897254" h="824864">
                  <a:moveTo>
                    <a:pt x="0" y="824802"/>
                  </a:moveTo>
                  <a:lnTo>
                    <a:pt x="897194" y="0"/>
                  </a:lnTo>
                </a:path>
              </a:pathLst>
            </a:custGeom>
            <a:ln w="39105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19344" y="3845608"/>
              <a:ext cx="1199515" cy="6350"/>
            </a:xfrm>
            <a:custGeom>
              <a:avLst/>
              <a:gdLst/>
              <a:ahLst/>
              <a:cxnLst/>
              <a:rect l="l" t="t" r="r" b="b"/>
              <a:pathLst>
                <a:path w="1199515" h="6350">
                  <a:moveTo>
                    <a:pt x="0" y="0"/>
                  </a:moveTo>
                  <a:lnTo>
                    <a:pt x="1199436" y="6339"/>
                  </a:lnTo>
                </a:path>
              </a:pathLst>
            </a:custGeom>
            <a:ln w="39114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821447" y="3249751"/>
              <a:ext cx="635" cy="1214120"/>
            </a:xfrm>
            <a:custGeom>
              <a:avLst/>
              <a:gdLst/>
              <a:ahLst/>
              <a:cxnLst/>
              <a:rect l="l" t="t" r="r" b="b"/>
              <a:pathLst>
                <a:path w="634" h="1214120">
                  <a:moveTo>
                    <a:pt x="595" y="0"/>
                  </a:moveTo>
                  <a:lnTo>
                    <a:pt x="0" y="1213601"/>
                  </a:lnTo>
                </a:path>
              </a:pathLst>
            </a:custGeom>
            <a:ln w="39096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4557" y="3773897"/>
              <a:ext cx="143476" cy="14341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125" y="3786514"/>
              <a:ext cx="143476" cy="14341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1904" y="4454658"/>
              <a:ext cx="143476" cy="14341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1904" y="3115021"/>
              <a:ext cx="143476" cy="14341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6187" y="3756413"/>
              <a:ext cx="186116" cy="18603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5951" y="4218486"/>
              <a:ext cx="143476" cy="14341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7719" y="3305511"/>
              <a:ext cx="143476" cy="14341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3773" y="3791548"/>
              <a:ext cx="143476" cy="14341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6837" y="3767964"/>
              <a:ext cx="186116" cy="18603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6528420" y="3311114"/>
              <a:ext cx="120014" cy="1014094"/>
            </a:xfrm>
            <a:custGeom>
              <a:avLst/>
              <a:gdLst/>
              <a:ahLst/>
              <a:cxnLst/>
              <a:rect l="l" t="t" r="r" b="b"/>
              <a:pathLst>
                <a:path w="120015" h="1014095">
                  <a:moveTo>
                    <a:pt x="119427" y="1013488"/>
                  </a:moveTo>
                  <a:lnTo>
                    <a:pt x="72941" y="1012706"/>
                  </a:lnTo>
                  <a:lnTo>
                    <a:pt x="34979" y="1010574"/>
                  </a:lnTo>
                  <a:lnTo>
                    <a:pt x="9385" y="1007412"/>
                  </a:lnTo>
                  <a:lnTo>
                    <a:pt x="0" y="1003541"/>
                  </a:lnTo>
                  <a:lnTo>
                    <a:pt x="0" y="9946"/>
                  </a:lnTo>
                  <a:lnTo>
                    <a:pt x="9385" y="6075"/>
                  </a:lnTo>
                  <a:lnTo>
                    <a:pt x="34979" y="2913"/>
                  </a:lnTo>
                  <a:lnTo>
                    <a:pt x="72941" y="781"/>
                  </a:lnTo>
                  <a:lnTo>
                    <a:pt x="119427" y="0"/>
                  </a:lnTo>
                </a:path>
              </a:pathLst>
            </a:custGeom>
            <a:ln w="86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485502" y="3311114"/>
              <a:ext cx="120014" cy="1014094"/>
            </a:xfrm>
            <a:custGeom>
              <a:avLst/>
              <a:gdLst/>
              <a:ahLst/>
              <a:cxnLst/>
              <a:rect l="l" t="t" r="r" b="b"/>
              <a:pathLst>
                <a:path w="120015" h="1014095">
                  <a:moveTo>
                    <a:pt x="0" y="1013488"/>
                  </a:moveTo>
                  <a:lnTo>
                    <a:pt x="46486" y="1012706"/>
                  </a:lnTo>
                  <a:lnTo>
                    <a:pt x="84448" y="1010574"/>
                  </a:lnTo>
                  <a:lnTo>
                    <a:pt x="110042" y="1007412"/>
                  </a:lnTo>
                  <a:lnTo>
                    <a:pt x="119427" y="1003541"/>
                  </a:lnTo>
                  <a:lnTo>
                    <a:pt x="119427" y="9946"/>
                  </a:lnTo>
                  <a:lnTo>
                    <a:pt x="110042" y="6075"/>
                  </a:lnTo>
                  <a:lnTo>
                    <a:pt x="84448" y="2913"/>
                  </a:lnTo>
                  <a:lnTo>
                    <a:pt x="46486" y="781"/>
                  </a:lnTo>
                  <a:lnTo>
                    <a:pt x="0" y="0"/>
                  </a:lnTo>
                </a:path>
              </a:pathLst>
            </a:custGeom>
            <a:ln w="86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601152" y="4909820"/>
            <a:ext cx="7065009" cy="1281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20">
                <a:latin typeface="Calibri"/>
                <a:cs typeface="Calibri"/>
              </a:rPr>
              <a:t>Voronoi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tessellation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determines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atomic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connectivity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9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 i="1">
                <a:latin typeface="Calibri"/>
                <a:cs typeface="Calibri"/>
              </a:rPr>
              <a:t>Nearby</a:t>
            </a:r>
            <a:r>
              <a:rPr dirty="0" sz="2400" spc="-60" i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atoms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sharing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a</a:t>
            </a:r>
            <a:r>
              <a:rPr dirty="0" sz="2400" spc="-60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Voronoi</a:t>
            </a:r>
            <a:r>
              <a:rPr dirty="0" sz="2400" spc="-7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cell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face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form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graph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2302" y="6578372"/>
            <a:ext cx="213868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Nat.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Commun.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8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15679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(2017)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35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6789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Property-</a:t>
            </a:r>
            <a:r>
              <a:rPr dirty="0"/>
              <a:t>Labeled</a:t>
            </a:r>
            <a:r>
              <a:rPr dirty="0" spc="-75"/>
              <a:t> </a:t>
            </a:r>
            <a:r>
              <a:rPr dirty="0" spc="-10"/>
              <a:t>Materials</a:t>
            </a:r>
            <a:r>
              <a:rPr dirty="0" spc="-80"/>
              <a:t> </a:t>
            </a:r>
            <a:r>
              <a:rPr dirty="0" spc="-10"/>
              <a:t>Fragments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02739" y="1075435"/>
            <a:ext cx="7165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Connected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atoms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form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fragments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descriptors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1887" y="2343754"/>
            <a:ext cx="121261" cy="1220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7937" y="2475807"/>
            <a:ext cx="158325" cy="158256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642245" y="3323543"/>
            <a:ext cx="713740" cy="158750"/>
            <a:chOff x="2642245" y="3323543"/>
            <a:chExt cx="713740" cy="158750"/>
          </a:xfrm>
        </p:grpSpPr>
        <p:sp>
          <p:nvSpPr>
            <p:cNvPr id="7" name="object 7" descr=""/>
            <p:cNvSpPr/>
            <p:nvPr/>
          </p:nvSpPr>
          <p:spPr>
            <a:xfrm>
              <a:off x="2793179" y="3401898"/>
              <a:ext cx="448309" cy="1270"/>
            </a:xfrm>
            <a:custGeom>
              <a:avLst/>
              <a:gdLst/>
              <a:ahLst/>
              <a:cxnLst/>
              <a:rect l="l" t="t" r="r" b="b"/>
              <a:pathLst>
                <a:path w="448310" h="1270">
                  <a:moveTo>
                    <a:pt x="448067" y="0"/>
                  </a:moveTo>
                  <a:lnTo>
                    <a:pt x="0" y="773"/>
                  </a:lnTo>
                </a:path>
              </a:pathLst>
            </a:custGeom>
            <a:ln w="33257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3853" y="3339534"/>
              <a:ext cx="122053" cy="12200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2245" y="3323543"/>
              <a:ext cx="158325" cy="158256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4484092" y="2539932"/>
            <a:ext cx="1262380" cy="158750"/>
            <a:chOff x="4484092" y="2539932"/>
            <a:chExt cx="1262380" cy="158750"/>
          </a:xfrm>
        </p:grpSpPr>
        <p:sp>
          <p:nvSpPr>
            <p:cNvPr id="11" name="object 11" descr=""/>
            <p:cNvSpPr/>
            <p:nvPr/>
          </p:nvSpPr>
          <p:spPr>
            <a:xfrm>
              <a:off x="4598752" y="2618286"/>
              <a:ext cx="1033144" cy="635"/>
            </a:xfrm>
            <a:custGeom>
              <a:avLst/>
              <a:gdLst/>
              <a:ahLst/>
              <a:cxnLst/>
              <a:rect l="l" t="t" r="r" b="b"/>
              <a:pathLst>
                <a:path w="1033145" h="635">
                  <a:moveTo>
                    <a:pt x="1032864" y="0"/>
                  </a:moveTo>
                  <a:lnTo>
                    <a:pt x="0" y="506"/>
                  </a:lnTo>
                </a:path>
              </a:pathLst>
            </a:custGeom>
            <a:ln w="33257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4092" y="2555922"/>
              <a:ext cx="122053" cy="12200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4223" y="2555922"/>
              <a:ext cx="122053" cy="12200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2615" y="2539932"/>
              <a:ext cx="158325" cy="158256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4459332" y="2996827"/>
            <a:ext cx="1311910" cy="158750"/>
            <a:chOff x="4459332" y="2996827"/>
            <a:chExt cx="1311910" cy="158750"/>
          </a:xfrm>
        </p:grpSpPr>
        <p:sp>
          <p:nvSpPr>
            <p:cNvPr id="16" name="object 16" descr=""/>
            <p:cNvSpPr/>
            <p:nvPr/>
          </p:nvSpPr>
          <p:spPr>
            <a:xfrm>
              <a:off x="4594058" y="3075955"/>
              <a:ext cx="1033144" cy="635"/>
            </a:xfrm>
            <a:custGeom>
              <a:avLst/>
              <a:gdLst/>
              <a:ahLst/>
              <a:cxnLst/>
              <a:rect l="l" t="t" r="r" b="b"/>
              <a:pathLst>
                <a:path w="1033145" h="635">
                  <a:moveTo>
                    <a:pt x="1032864" y="0"/>
                  </a:moveTo>
                  <a:lnTo>
                    <a:pt x="0" y="506"/>
                  </a:lnTo>
                </a:path>
              </a:pathLst>
            </a:custGeom>
            <a:ln w="33257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9332" y="2996827"/>
              <a:ext cx="158325" cy="15825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2676" y="3019133"/>
              <a:ext cx="122053" cy="12200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2707" y="2996827"/>
              <a:ext cx="158325" cy="158256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4181588" y="3451988"/>
            <a:ext cx="1867535" cy="166370"/>
            <a:chOff x="4181588" y="3451988"/>
            <a:chExt cx="1867535" cy="166370"/>
          </a:xfrm>
        </p:grpSpPr>
        <p:sp>
          <p:nvSpPr>
            <p:cNvPr id="21" name="object 21" descr=""/>
            <p:cNvSpPr/>
            <p:nvPr/>
          </p:nvSpPr>
          <p:spPr>
            <a:xfrm>
              <a:off x="4871801" y="3531116"/>
              <a:ext cx="1033144" cy="635"/>
            </a:xfrm>
            <a:custGeom>
              <a:avLst/>
              <a:gdLst/>
              <a:ahLst/>
              <a:cxnLst/>
              <a:rect l="l" t="t" r="r" b="b"/>
              <a:pathLst>
                <a:path w="1033145" h="635">
                  <a:moveTo>
                    <a:pt x="1032864" y="0"/>
                  </a:moveTo>
                  <a:lnTo>
                    <a:pt x="0" y="506"/>
                  </a:lnTo>
                </a:path>
              </a:pathLst>
            </a:custGeom>
            <a:ln w="33257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0451" y="3451988"/>
              <a:ext cx="158325" cy="15825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296247" y="3538231"/>
              <a:ext cx="1033144" cy="635"/>
            </a:xfrm>
            <a:custGeom>
              <a:avLst/>
              <a:gdLst/>
              <a:ahLst/>
              <a:cxnLst/>
              <a:rect l="l" t="t" r="r" b="b"/>
              <a:pathLst>
                <a:path w="1033145" h="635">
                  <a:moveTo>
                    <a:pt x="1032864" y="0"/>
                  </a:moveTo>
                  <a:lnTo>
                    <a:pt x="0" y="506"/>
                  </a:lnTo>
                </a:path>
              </a:pathLst>
            </a:custGeom>
            <a:ln w="33257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1588" y="3475867"/>
              <a:ext cx="122053" cy="12200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1717" y="3475867"/>
              <a:ext cx="122053" cy="12200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0111" y="3459876"/>
              <a:ext cx="158325" cy="158256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6755235" y="2361816"/>
            <a:ext cx="1143000" cy="1252220"/>
            <a:chOff x="6755235" y="2361816"/>
            <a:chExt cx="1143000" cy="1252220"/>
          </a:xfrm>
        </p:grpSpPr>
        <p:sp>
          <p:nvSpPr>
            <p:cNvPr id="28" name="object 28" descr=""/>
            <p:cNvSpPr/>
            <p:nvPr/>
          </p:nvSpPr>
          <p:spPr>
            <a:xfrm>
              <a:off x="6871327" y="2746763"/>
              <a:ext cx="920750" cy="476884"/>
            </a:xfrm>
            <a:custGeom>
              <a:avLst/>
              <a:gdLst/>
              <a:ahLst/>
              <a:cxnLst/>
              <a:rect l="l" t="t" r="r" b="b"/>
              <a:pathLst>
                <a:path w="920750" h="476885">
                  <a:moveTo>
                    <a:pt x="0" y="476882"/>
                  </a:moveTo>
                  <a:lnTo>
                    <a:pt x="920673" y="0"/>
                  </a:lnTo>
                </a:path>
              </a:pathLst>
            </a:custGeom>
            <a:ln w="33268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313867" y="2479004"/>
              <a:ext cx="5715" cy="1020444"/>
            </a:xfrm>
            <a:custGeom>
              <a:avLst/>
              <a:gdLst/>
              <a:ahLst/>
              <a:cxnLst/>
              <a:rect l="l" t="t" r="r" b="b"/>
              <a:pathLst>
                <a:path w="5715" h="1020445">
                  <a:moveTo>
                    <a:pt x="5394" y="1019847"/>
                  </a:moveTo>
                  <a:lnTo>
                    <a:pt x="0" y="0"/>
                  </a:lnTo>
                </a:path>
              </a:pathLst>
            </a:custGeom>
            <a:ln w="33273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862580" y="2728777"/>
              <a:ext cx="895350" cy="516255"/>
            </a:xfrm>
            <a:custGeom>
              <a:avLst/>
              <a:gdLst/>
              <a:ahLst/>
              <a:cxnLst/>
              <a:rect l="l" t="t" r="r" b="b"/>
              <a:pathLst>
                <a:path w="895350" h="516255">
                  <a:moveTo>
                    <a:pt x="894739" y="515743"/>
                  </a:moveTo>
                  <a:lnTo>
                    <a:pt x="0" y="0"/>
                  </a:lnTo>
                </a:path>
              </a:pathLst>
            </a:custGeom>
            <a:ln w="33263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8236" y="3491459"/>
              <a:ext cx="122053" cy="12200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7500" y="2361816"/>
              <a:ext cx="122053" cy="12200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5235" y="2638451"/>
              <a:ext cx="122053" cy="122001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6445" y="3204152"/>
              <a:ext cx="122053" cy="12200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6845" y="2909645"/>
              <a:ext cx="158325" cy="15825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9659" y="3185096"/>
              <a:ext cx="122053" cy="12200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5777" y="2661860"/>
              <a:ext cx="122053" cy="122001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8380917" y="2328978"/>
            <a:ext cx="1217930" cy="1317625"/>
            <a:chOff x="8380917" y="2328978"/>
            <a:chExt cx="1217930" cy="1317625"/>
          </a:xfrm>
        </p:grpSpPr>
        <p:sp>
          <p:nvSpPr>
            <p:cNvPr id="39" name="object 39" descr=""/>
            <p:cNvSpPr/>
            <p:nvPr/>
          </p:nvSpPr>
          <p:spPr>
            <a:xfrm>
              <a:off x="8532664" y="2742573"/>
              <a:ext cx="920750" cy="476884"/>
            </a:xfrm>
            <a:custGeom>
              <a:avLst/>
              <a:gdLst/>
              <a:ahLst/>
              <a:cxnLst/>
              <a:rect l="l" t="t" r="r" b="b"/>
              <a:pathLst>
                <a:path w="920750" h="476885">
                  <a:moveTo>
                    <a:pt x="0" y="476882"/>
                  </a:moveTo>
                  <a:lnTo>
                    <a:pt x="920673" y="0"/>
                  </a:lnTo>
                </a:path>
              </a:pathLst>
            </a:custGeom>
            <a:ln w="33268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975203" y="2474815"/>
              <a:ext cx="5715" cy="1020444"/>
            </a:xfrm>
            <a:custGeom>
              <a:avLst/>
              <a:gdLst/>
              <a:ahLst/>
              <a:cxnLst/>
              <a:rect l="l" t="t" r="r" b="b"/>
              <a:pathLst>
                <a:path w="5715" h="1020445">
                  <a:moveTo>
                    <a:pt x="5394" y="1019847"/>
                  </a:moveTo>
                  <a:lnTo>
                    <a:pt x="0" y="0"/>
                  </a:lnTo>
                </a:path>
              </a:pathLst>
            </a:custGeom>
            <a:ln w="33273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523916" y="2724587"/>
              <a:ext cx="895350" cy="516255"/>
            </a:xfrm>
            <a:custGeom>
              <a:avLst/>
              <a:gdLst/>
              <a:ahLst/>
              <a:cxnLst/>
              <a:rect l="l" t="t" r="r" b="b"/>
              <a:pathLst>
                <a:path w="895350" h="516255">
                  <a:moveTo>
                    <a:pt x="894739" y="515743"/>
                  </a:moveTo>
                  <a:lnTo>
                    <a:pt x="0" y="0"/>
                  </a:lnTo>
                </a:path>
              </a:pathLst>
            </a:custGeom>
            <a:ln w="33263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14209" y="2922660"/>
              <a:ext cx="132779" cy="12200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0917" y="2611431"/>
              <a:ext cx="158325" cy="15825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2122" y="2328978"/>
              <a:ext cx="158325" cy="15825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9661" y="3165296"/>
              <a:ext cx="158325" cy="15825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1435" y="3488041"/>
              <a:ext cx="158325" cy="15825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6399" y="3192341"/>
              <a:ext cx="158325" cy="158256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0142" y="2626609"/>
              <a:ext cx="158325" cy="158256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/>
          <p:nvPr/>
        </p:nvSpPr>
        <p:spPr>
          <a:xfrm>
            <a:off x="2550001" y="2041986"/>
            <a:ext cx="887730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>
                <a:latin typeface="Calibri"/>
                <a:cs typeface="Calibri"/>
              </a:rPr>
              <a:t>nodes</a:t>
            </a:r>
            <a:r>
              <a:rPr dirty="0" sz="1150" spc="10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(atoms)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2302" y="6578372"/>
            <a:ext cx="213868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Nat.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Commun.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8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15679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(2017)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35</a:t>
            </a:fld>
          </a:p>
        </p:txBody>
      </p:sp>
      <p:sp>
        <p:nvSpPr>
          <p:cNvPr id="50" name="object 50" descr=""/>
          <p:cNvSpPr txBox="1"/>
          <p:nvPr/>
        </p:nvSpPr>
        <p:spPr>
          <a:xfrm>
            <a:off x="2559041" y="3004512"/>
            <a:ext cx="869950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>
                <a:latin typeface="Calibri"/>
                <a:cs typeface="Calibri"/>
              </a:rPr>
              <a:t>edges</a:t>
            </a:r>
            <a:r>
              <a:rPr dirty="0" sz="1150" spc="10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(bonds)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308704" y="2041986"/>
            <a:ext cx="1624965" cy="380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0225" marR="5080" indent="-518159">
              <a:lnSpc>
                <a:spcPct val="101200"/>
              </a:lnSpc>
              <a:spcBef>
                <a:spcPts val="95"/>
              </a:spcBef>
            </a:pPr>
            <a:r>
              <a:rPr dirty="0" sz="1150">
                <a:latin typeface="Calibri"/>
                <a:cs typeface="Calibri"/>
              </a:rPr>
              <a:t>path</a:t>
            </a:r>
            <a:r>
              <a:rPr dirty="0" sz="1150" spc="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fragments</a:t>
            </a:r>
            <a:r>
              <a:rPr dirty="0" sz="1150" spc="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of</a:t>
            </a:r>
            <a:r>
              <a:rPr dirty="0" sz="1150" spc="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length</a:t>
            </a:r>
            <a:r>
              <a:rPr dirty="0" sz="1150" spc="15">
                <a:latin typeface="Calibri"/>
                <a:cs typeface="Calibri"/>
              </a:rPr>
              <a:t> </a:t>
            </a:r>
            <a:r>
              <a:rPr dirty="0" sz="1150" spc="-25" i="1">
                <a:latin typeface="Calibri"/>
                <a:cs typeface="Calibri"/>
              </a:rPr>
              <a:t>l</a:t>
            </a:r>
            <a:r>
              <a:rPr dirty="0" sz="1150" spc="-25">
                <a:latin typeface="Calibri"/>
                <a:cs typeface="Calibri"/>
              </a:rPr>
              <a:t>, </a:t>
            </a:r>
            <a:r>
              <a:rPr dirty="0" sz="1150" i="1">
                <a:latin typeface="Calibri"/>
                <a:cs typeface="Calibri"/>
              </a:rPr>
              <a:t>l </a:t>
            </a:r>
            <a:r>
              <a:rPr dirty="0" sz="1150">
                <a:latin typeface="Calibri"/>
                <a:cs typeface="Calibri"/>
              </a:rPr>
              <a:t>= 2,</a:t>
            </a:r>
            <a:r>
              <a:rPr dirty="0" sz="1150" spc="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3, </a:t>
            </a:r>
            <a:r>
              <a:rPr dirty="0" sz="1150" spc="-50">
                <a:latin typeface="Calibri"/>
                <a:cs typeface="Calibri"/>
              </a:rPr>
              <a:t>…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170675" y="2041986"/>
            <a:ext cx="1991360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>
                <a:latin typeface="Calibri"/>
                <a:cs typeface="Calibri"/>
              </a:rPr>
              <a:t>circular</a:t>
            </a:r>
            <a:r>
              <a:rPr dirty="0" sz="1150" spc="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fragments</a:t>
            </a:r>
            <a:r>
              <a:rPr dirty="0" sz="1150" spc="30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(polyhedrons)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602741" y="4071620"/>
            <a:ext cx="8557260" cy="20040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4965" marR="5080" indent="-34290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Atomic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nodes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decorated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elemental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properties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form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dirty="0" sz="2400" spc="-10">
                <a:latin typeface="Calibri"/>
                <a:cs typeface="Calibri"/>
              </a:rPr>
              <a:t>roperty-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abeled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</a:t>
            </a:r>
            <a:r>
              <a:rPr dirty="0" sz="2400">
                <a:latin typeface="Calibri"/>
                <a:cs typeface="Calibri"/>
              </a:rPr>
              <a:t>aterials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u="heavy" sz="2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</a:t>
            </a:r>
            <a:r>
              <a:rPr dirty="0" sz="2400" spc="-10">
                <a:latin typeface="Calibri"/>
                <a:cs typeface="Calibri"/>
              </a:rPr>
              <a:t>ragments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(PLMF)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4965" marR="327660" indent="-342900">
              <a:lnSpc>
                <a:spcPct val="1008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Properties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used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include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number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valence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electrons,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ionization </a:t>
            </a:r>
            <a:r>
              <a:rPr dirty="0" sz="2400">
                <a:latin typeface="Calibri"/>
                <a:cs typeface="Calibri"/>
              </a:rPr>
              <a:t>potential,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electron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affinity,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electronegativity,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covalent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radii,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62225">
              <a:lnSpc>
                <a:spcPct val="100000"/>
              </a:lnSpc>
              <a:spcBef>
                <a:spcPts val="100"/>
              </a:spcBef>
            </a:pPr>
            <a:r>
              <a:rPr dirty="0"/>
              <a:t>Prediction</a:t>
            </a:r>
            <a:r>
              <a:rPr dirty="0" spc="-120"/>
              <a:t> </a:t>
            </a:r>
            <a:r>
              <a:rPr dirty="0"/>
              <a:t>of</a:t>
            </a:r>
            <a:r>
              <a:rPr dirty="0" spc="-125"/>
              <a:t> </a:t>
            </a:r>
            <a:r>
              <a:rPr dirty="0"/>
              <a:t>Electronic</a:t>
            </a:r>
            <a:r>
              <a:rPr dirty="0" spc="-114"/>
              <a:t> </a:t>
            </a:r>
            <a:r>
              <a:rPr dirty="0" spc="-10"/>
              <a:t>Properties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4175" y="1802069"/>
            <a:ext cx="3761849" cy="401594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77339" y="807211"/>
            <a:ext cx="8942705" cy="5445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model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trained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GGA</a:t>
            </a:r>
            <a:r>
              <a:rPr dirty="0" sz="2400" i="1">
                <a:latin typeface="Calibri"/>
                <a:cs typeface="Calibri"/>
              </a:rPr>
              <a:t>+U</a:t>
            </a:r>
            <a:r>
              <a:rPr dirty="0" sz="2400" spc="-50" i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band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structures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from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aflow.org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predicts</a:t>
            </a:r>
            <a:endParaRPr sz="2400">
              <a:latin typeface="Calibri"/>
              <a:cs typeface="Calibri"/>
            </a:endParaRPr>
          </a:p>
          <a:p>
            <a:pPr marL="380365">
              <a:lnSpc>
                <a:spcPct val="100000"/>
              </a:lnSpc>
              <a:spcBef>
                <a:spcPts val="25"/>
              </a:spcBef>
            </a:pPr>
            <a:r>
              <a:rPr dirty="0" sz="2400" i="1">
                <a:latin typeface="Calibri"/>
                <a:cs typeface="Calibri"/>
              </a:rPr>
              <a:t>metal</a:t>
            </a:r>
            <a:r>
              <a:rPr dirty="0" sz="2400" spc="-7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vs.</a:t>
            </a:r>
            <a:r>
              <a:rPr dirty="0" sz="2400" spc="-7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insulator</a:t>
            </a:r>
            <a:r>
              <a:rPr dirty="0" sz="2400" spc="-60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classification</a:t>
            </a:r>
            <a:r>
              <a:rPr dirty="0" sz="2400" spc="-80" i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electronic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band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spc="-25" i="1">
                <a:latin typeface="Calibri"/>
                <a:cs typeface="Calibri"/>
              </a:rPr>
              <a:t>gap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alibri"/>
              <a:cs typeface="Calibri"/>
            </a:endParaRPr>
          </a:p>
          <a:p>
            <a:pPr marL="5016500" marR="292100">
              <a:lnSpc>
                <a:spcPct val="88700"/>
              </a:lnSpc>
            </a:pPr>
            <a:r>
              <a:rPr dirty="0" sz="2400" spc="-10">
                <a:latin typeface="Calibri"/>
                <a:cs typeface="Calibri"/>
              </a:rPr>
              <a:t>Statistics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5-</a:t>
            </a:r>
            <a:r>
              <a:rPr dirty="0" sz="2400">
                <a:latin typeface="Calibri"/>
                <a:cs typeface="Calibri"/>
              </a:rPr>
              <a:t>fold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cross- validation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electronic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band gap: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400">
              <a:latin typeface="Calibri"/>
              <a:cs typeface="Calibri"/>
            </a:endParaRPr>
          </a:p>
          <a:p>
            <a:pPr lvl="1" marL="5358765" indent="-342265">
              <a:lnSpc>
                <a:spcPct val="100000"/>
              </a:lnSpc>
              <a:buFont typeface="Arial"/>
              <a:buChar char="•"/>
              <a:tabLst>
                <a:tab pos="5358765" algn="l"/>
              </a:tabLst>
            </a:pPr>
            <a:r>
              <a:rPr dirty="0" sz="2400">
                <a:latin typeface="Calibri"/>
                <a:cs typeface="Calibri"/>
              </a:rPr>
              <a:t>RMSE: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0.51eV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lvl="1" marL="5358765" indent="-342265">
              <a:lnSpc>
                <a:spcPct val="100000"/>
              </a:lnSpc>
              <a:buFont typeface="Arial"/>
              <a:buChar char="•"/>
              <a:tabLst>
                <a:tab pos="5358765" algn="l"/>
              </a:tabLst>
            </a:pPr>
            <a:r>
              <a:rPr dirty="0" sz="2400">
                <a:latin typeface="Calibri"/>
                <a:cs typeface="Calibri"/>
              </a:rPr>
              <a:t>MAE: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0.35eV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lvl="1" marL="5358765" indent="-342265">
              <a:lnSpc>
                <a:spcPct val="100000"/>
              </a:lnSpc>
              <a:buFont typeface="Arial"/>
              <a:buChar char="•"/>
              <a:tabLst>
                <a:tab pos="5358765" algn="l"/>
              </a:tabLst>
            </a:pPr>
            <a:r>
              <a:rPr dirty="0" sz="2400" i="1">
                <a:latin typeface="Calibri"/>
                <a:cs typeface="Calibri"/>
              </a:rPr>
              <a:t>r</a:t>
            </a:r>
            <a:r>
              <a:rPr dirty="0" baseline="24305" sz="2400">
                <a:latin typeface="Calibri"/>
                <a:cs typeface="Calibri"/>
              </a:rPr>
              <a:t>2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0.90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2400">
              <a:latin typeface="Calibri"/>
              <a:cs typeface="Calibri"/>
            </a:endParaRPr>
          </a:p>
          <a:p>
            <a:pPr marL="18732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prediction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vs.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DFT</a:t>
            </a:r>
            <a:r>
              <a:rPr dirty="0" sz="2400" i="1">
                <a:latin typeface="Calibri"/>
                <a:cs typeface="Calibri"/>
              </a:rPr>
              <a:t>+U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calculation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2302" y="6578372"/>
            <a:ext cx="213868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Nat.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Commun.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8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15679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(2017)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35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116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Modeling</a:t>
            </a:r>
            <a:r>
              <a:rPr dirty="0" spc="-135"/>
              <a:t> </a:t>
            </a:r>
            <a:r>
              <a:rPr dirty="0" spc="-10"/>
              <a:t>Workflow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02739" y="819403"/>
            <a:ext cx="7903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Model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predicts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electronic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thermo-</a:t>
            </a:r>
            <a:r>
              <a:rPr dirty="0" sz="2400">
                <a:latin typeface="Calibri"/>
                <a:cs typeface="Calibri"/>
              </a:rPr>
              <a:t>mechanical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properties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696188" y="2285156"/>
            <a:ext cx="1028700" cy="1224915"/>
            <a:chOff x="5696188" y="2285156"/>
            <a:chExt cx="1028700" cy="122491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1013" y="2413094"/>
              <a:ext cx="349193" cy="3507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6004" y="2577405"/>
              <a:ext cx="598459" cy="6258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7801" y="2985586"/>
              <a:ext cx="474680" cy="48481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04761" y="2293729"/>
              <a:ext cx="979805" cy="1207770"/>
            </a:xfrm>
            <a:custGeom>
              <a:avLst/>
              <a:gdLst/>
              <a:ahLst/>
              <a:cxnLst/>
              <a:rect l="l" t="t" r="r" b="b"/>
              <a:pathLst>
                <a:path w="979804" h="1207770">
                  <a:moveTo>
                    <a:pt x="0" y="0"/>
                  </a:moveTo>
                  <a:lnTo>
                    <a:pt x="979214" y="0"/>
                  </a:lnTo>
                  <a:lnTo>
                    <a:pt x="979214" y="1207150"/>
                  </a:lnTo>
                  <a:lnTo>
                    <a:pt x="0" y="1207150"/>
                  </a:lnTo>
                  <a:lnTo>
                    <a:pt x="0" y="0"/>
                  </a:lnTo>
                  <a:close/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494268" y="1954597"/>
            <a:ext cx="138557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latin typeface="Calibri"/>
                <a:cs typeface="Calibri"/>
              </a:rPr>
              <a:t>crystal</a:t>
            </a:r>
            <a:r>
              <a:rPr dirty="0" sz="1550" spc="60" b="1">
                <a:latin typeface="Calibri"/>
                <a:cs typeface="Calibri"/>
              </a:rPr>
              <a:t> </a:t>
            </a:r>
            <a:r>
              <a:rPr dirty="0" sz="1550" spc="-10" b="1">
                <a:latin typeface="Calibri"/>
                <a:cs typeface="Calibri"/>
              </a:rPr>
              <a:t>structure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205454" y="1409454"/>
            <a:ext cx="176085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latin typeface="Calibri"/>
                <a:cs typeface="Calibri"/>
              </a:rPr>
              <a:t>Electronic</a:t>
            </a:r>
            <a:r>
              <a:rPr dirty="0" sz="1550" spc="85" b="1">
                <a:latin typeface="Calibri"/>
                <a:cs typeface="Calibri"/>
              </a:rPr>
              <a:t> </a:t>
            </a:r>
            <a:r>
              <a:rPr dirty="0" sz="1550" spc="-10" b="1">
                <a:latin typeface="Calibri"/>
                <a:cs typeface="Calibri"/>
              </a:rPr>
              <a:t>Proper1es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95728" y="1390410"/>
            <a:ext cx="261048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latin typeface="Calibri"/>
                <a:cs typeface="Calibri"/>
              </a:rPr>
              <a:t>Thermo-Mechanical</a:t>
            </a:r>
            <a:r>
              <a:rPr dirty="0" sz="1550" spc="215" b="1">
                <a:latin typeface="Calibri"/>
                <a:cs typeface="Calibri"/>
              </a:rPr>
              <a:t> </a:t>
            </a:r>
            <a:r>
              <a:rPr dirty="0" sz="1550" spc="-10" b="1">
                <a:latin typeface="Calibri"/>
                <a:cs typeface="Calibri"/>
              </a:rPr>
              <a:t>Proper1es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860896" y="1813035"/>
            <a:ext cx="1771650" cy="1692275"/>
            <a:chOff x="3860896" y="1813035"/>
            <a:chExt cx="1771650" cy="1692275"/>
          </a:xfrm>
        </p:grpSpPr>
        <p:sp>
          <p:nvSpPr>
            <p:cNvPr id="13" name="object 13" descr=""/>
            <p:cNvSpPr/>
            <p:nvPr/>
          </p:nvSpPr>
          <p:spPr>
            <a:xfrm>
              <a:off x="5146380" y="2776589"/>
              <a:ext cx="483234" cy="241935"/>
            </a:xfrm>
            <a:custGeom>
              <a:avLst/>
              <a:gdLst/>
              <a:ahLst/>
              <a:cxnLst/>
              <a:rect l="l" t="t" r="r" b="b"/>
              <a:pathLst>
                <a:path w="483235" h="241935">
                  <a:moveTo>
                    <a:pt x="115079" y="0"/>
                  </a:moveTo>
                  <a:lnTo>
                    <a:pt x="0" y="120716"/>
                  </a:lnTo>
                  <a:lnTo>
                    <a:pt x="115079" y="241430"/>
                  </a:lnTo>
                  <a:lnTo>
                    <a:pt x="115079" y="181072"/>
                  </a:lnTo>
                  <a:lnTo>
                    <a:pt x="482770" y="181072"/>
                  </a:lnTo>
                  <a:lnTo>
                    <a:pt x="482770" y="60356"/>
                  </a:lnTo>
                  <a:lnTo>
                    <a:pt x="115079" y="60356"/>
                  </a:lnTo>
                  <a:lnTo>
                    <a:pt x="11507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46380" y="2776589"/>
              <a:ext cx="483234" cy="241935"/>
            </a:xfrm>
            <a:custGeom>
              <a:avLst/>
              <a:gdLst/>
              <a:ahLst/>
              <a:cxnLst/>
              <a:rect l="l" t="t" r="r" b="b"/>
              <a:pathLst>
                <a:path w="483235" h="241935">
                  <a:moveTo>
                    <a:pt x="482770" y="60357"/>
                  </a:moveTo>
                  <a:lnTo>
                    <a:pt x="115077" y="60357"/>
                  </a:lnTo>
                  <a:lnTo>
                    <a:pt x="115077" y="0"/>
                  </a:lnTo>
                  <a:lnTo>
                    <a:pt x="0" y="120715"/>
                  </a:lnTo>
                  <a:lnTo>
                    <a:pt x="115077" y="241430"/>
                  </a:lnTo>
                  <a:lnTo>
                    <a:pt x="115077" y="181072"/>
                  </a:lnTo>
                  <a:lnTo>
                    <a:pt x="482770" y="181072"/>
                  </a:lnTo>
                  <a:lnTo>
                    <a:pt x="482770" y="60357"/>
                  </a:lnTo>
                  <a:close/>
                </a:path>
              </a:pathLst>
            </a:custGeom>
            <a:ln w="5486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863754" y="1815893"/>
              <a:ext cx="662305" cy="401320"/>
            </a:xfrm>
            <a:custGeom>
              <a:avLst/>
              <a:gdLst/>
              <a:ahLst/>
              <a:cxnLst/>
              <a:rect l="l" t="t" r="r" b="b"/>
              <a:pathLst>
                <a:path w="662304" h="401319">
                  <a:moveTo>
                    <a:pt x="121845" y="0"/>
                  </a:moveTo>
                  <a:lnTo>
                    <a:pt x="0" y="129336"/>
                  </a:lnTo>
                  <a:lnTo>
                    <a:pt x="121845" y="258673"/>
                  </a:lnTo>
                  <a:lnTo>
                    <a:pt x="121845" y="187747"/>
                  </a:lnTo>
                  <a:lnTo>
                    <a:pt x="490198" y="187747"/>
                  </a:lnTo>
                  <a:lnTo>
                    <a:pt x="511515" y="192052"/>
                  </a:lnTo>
                  <a:lnTo>
                    <a:pt x="528923" y="203791"/>
                  </a:lnTo>
                  <a:lnTo>
                    <a:pt x="540660" y="221201"/>
                  </a:lnTo>
                  <a:lnTo>
                    <a:pt x="544964" y="242521"/>
                  </a:lnTo>
                  <a:lnTo>
                    <a:pt x="544964" y="401156"/>
                  </a:lnTo>
                  <a:lnTo>
                    <a:pt x="661762" y="401156"/>
                  </a:lnTo>
                  <a:lnTo>
                    <a:pt x="661762" y="242521"/>
                  </a:lnTo>
                  <a:lnTo>
                    <a:pt x="655634" y="196904"/>
                  </a:lnTo>
                  <a:lnTo>
                    <a:pt x="638339" y="155913"/>
                  </a:lnTo>
                  <a:lnTo>
                    <a:pt x="611513" y="121184"/>
                  </a:lnTo>
                  <a:lnTo>
                    <a:pt x="576790" y="94353"/>
                  </a:lnTo>
                  <a:lnTo>
                    <a:pt x="535807" y="77055"/>
                  </a:lnTo>
                  <a:lnTo>
                    <a:pt x="490198" y="70925"/>
                  </a:lnTo>
                  <a:lnTo>
                    <a:pt x="121845" y="70925"/>
                  </a:lnTo>
                  <a:lnTo>
                    <a:pt x="121845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863753" y="1815892"/>
              <a:ext cx="662305" cy="401320"/>
            </a:xfrm>
            <a:custGeom>
              <a:avLst/>
              <a:gdLst/>
              <a:ahLst/>
              <a:cxnLst/>
              <a:rect l="l" t="t" r="r" b="b"/>
              <a:pathLst>
                <a:path w="662304" h="401319">
                  <a:moveTo>
                    <a:pt x="661763" y="401157"/>
                  </a:moveTo>
                  <a:lnTo>
                    <a:pt x="661763" y="242521"/>
                  </a:lnTo>
                  <a:lnTo>
                    <a:pt x="655634" y="196905"/>
                  </a:lnTo>
                  <a:lnTo>
                    <a:pt x="638339" y="155914"/>
                  </a:lnTo>
                  <a:lnTo>
                    <a:pt x="611513" y="121185"/>
                  </a:lnTo>
                  <a:lnTo>
                    <a:pt x="576791" y="94354"/>
                  </a:lnTo>
                  <a:lnTo>
                    <a:pt x="535808" y="77056"/>
                  </a:lnTo>
                  <a:lnTo>
                    <a:pt x="490199" y="70926"/>
                  </a:lnTo>
                  <a:lnTo>
                    <a:pt x="121844" y="70926"/>
                  </a:lnTo>
                  <a:lnTo>
                    <a:pt x="121844" y="0"/>
                  </a:lnTo>
                  <a:lnTo>
                    <a:pt x="0" y="129336"/>
                  </a:lnTo>
                  <a:lnTo>
                    <a:pt x="121844" y="258673"/>
                  </a:lnTo>
                  <a:lnTo>
                    <a:pt x="121844" y="187747"/>
                  </a:lnTo>
                  <a:lnTo>
                    <a:pt x="490199" y="187747"/>
                  </a:lnTo>
                  <a:lnTo>
                    <a:pt x="511516" y="192051"/>
                  </a:lnTo>
                  <a:lnTo>
                    <a:pt x="528924" y="203790"/>
                  </a:lnTo>
                  <a:lnTo>
                    <a:pt x="540660" y="221201"/>
                  </a:lnTo>
                  <a:lnTo>
                    <a:pt x="544964" y="242521"/>
                  </a:lnTo>
                  <a:lnTo>
                    <a:pt x="544964" y="401157"/>
                  </a:lnTo>
                  <a:lnTo>
                    <a:pt x="661763" y="401157"/>
                  </a:lnTo>
                  <a:close/>
                </a:path>
              </a:pathLst>
            </a:custGeom>
            <a:ln w="5486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863754" y="2295152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5" h="1207770">
                  <a:moveTo>
                    <a:pt x="603463" y="0"/>
                  </a:moveTo>
                  <a:lnTo>
                    <a:pt x="0" y="603576"/>
                  </a:lnTo>
                  <a:lnTo>
                    <a:pt x="603463" y="1207151"/>
                  </a:lnTo>
                  <a:lnTo>
                    <a:pt x="1206925" y="603576"/>
                  </a:lnTo>
                  <a:lnTo>
                    <a:pt x="603463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863754" y="2295153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5" h="1207770">
                  <a:moveTo>
                    <a:pt x="0" y="603575"/>
                  </a:moveTo>
                  <a:lnTo>
                    <a:pt x="603462" y="0"/>
                  </a:lnTo>
                  <a:lnTo>
                    <a:pt x="1206925" y="603575"/>
                  </a:lnTo>
                  <a:lnTo>
                    <a:pt x="603462" y="1207150"/>
                  </a:lnTo>
                  <a:lnTo>
                    <a:pt x="0" y="603575"/>
                  </a:lnTo>
                  <a:close/>
                </a:path>
              </a:pathLst>
            </a:custGeom>
            <a:ln w="5486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041597" y="2583036"/>
            <a:ext cx="841375" cy="5016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66675">
              <a:lnSpc>
                <a:spcPts val="1850"/>
              </a:lnSpc>
              <a:spcBef>
                <a:spcPts val="204"/>
              </a:spcBef>
            </a:pPr>
            <a:r>
              <a:rPr dirty="0" sz="1550">
                <a:latin typeface="Calibri"/>
                <a:cs typeface="Calibri"/>
              </a:rPr>
              <a:t>metal</a:t>
            </a:r>
            <a:r>
              <a:rPr dirty="0" sz="1550" spc="55">
                <a:latin typeface="Calibri"/>
                <a:cs typeface="Calibri"/>
              </a:rPr>
              <a:t> </a:t>
            </a:r>
            <a:r>
              <a:rPr dirty="0" sz="1550" spc="-25">
                <a:latin typeface="Calibri"/>
                <a:cs typeface="Calibri"/>
              </a:rPr>
              <a:t>or </a:t>
            </a:r>
            <a:r>
              <a:rPr dirty="0" sz="1550" spc="-10">
                <a:latin typeface="Calibri"/>
                <a:cs typeface="Calibri"/>
              </a:rPr>
              <a:t>insulator?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874454" y="1803378"/>
            <a:ext cx="905510" cy="302260"/>
          </a:xfrm>
          <a:prstGeom prst="rect">
            <a:avLst/>
          </a:prstGeom>
          <a:solidFill>
            <a:srgbClr val="AAC46C"/>
          </a:solidFill>
          <a:ln w="5486">
            <a:solidFill>
              <a:srgbClr val="32323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2555">
              <a:lnSpc>
                <a:spcPts val="1855"/>
              </a:lnSpc>
            </a:pPr>
            <a:r>
              <a:rPr dirty="0" sz="1550">
                <a:latin typeface="Book Antiqua"/>
                <a:cs typeface="Book Antiqua"/>
              </a:rPr>
              <a:t>no</a:t>
            </a:r>
            <a:r>
              <a:rPr dirty="0" sz="1550" spc="45">
                <a:latin typeface="Book Antiqua"/>
                <a:cs typeface="Book Antiqua"/>
              </a:rPr>
              <a:t> </a:t>
            </a:r>
            <a:r>
              <a:rPr dirty="0" sz="1550" spc="95" i="1">
                <a:latin typeface="メイリオ"/>
                <a:cs typeface="メイリオ"/>
              </a:rPr>
              <a:t>E</a:t>
            </a:r>
            <a:r>
              <a:rPr dirty="0" baseline="-12626" sz="1650" spc="142" b="0">
                <a:latin typeface="Bookman Old Style"/>
                <a:cs typeface="Bookman Old Style"/>
              </a:rPr>
              <a:t>BG</a:t>
            </a:r>
            <a:endParaRPr baseline="-12626" sz="1650">
              <a:latin typeface="Bookman Old Style"/>
              <a:cs typeface="Bookman Old Style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002826" y="2773732"/>
            <a:ext cx="7134859" cy="2288540"/>
            <a:chOff x="2002826" y="2773732"/>
            <a:chExt cx="7134859" cy="2288540"/>
          </a:xfrm>
        </p:grpSpPr>
        <p:sp>
          <p:nvSpPr>
            <p:cNvPr id="22" name="object 22" descr=""/>
            <p:cNvSpPr/>
            <p:nvPr/>
          </p:nvSpPr>
          <p:spPr>
            <a:xfrm>
              <a:off x="4346524" y="3580405"/>
              <a:ext cx="241935" cy="483234"/>
            </a:xfrm>
            <a:custGeom>
              <a:avLst/>
              <a:gdLst/>
              <a:ahLst/>
              <a:cxnLst/>
              <a:rect l="l" t="t" r="r" b="b"/>
              <a:pathLst>
                <a:path w="241935" h="483235">
                  <a:moveTo>
                    <a:pt x="181039" y="0"/>
                  </a:moveTo>
                  <a:lnTo>
                    <a:pt x="60346" y="0"/>
                  </a:lnTo>
                  <a:lnTo>
                    <a:pt x="60346" y="367762"/>
                  </a:lnTo>
                  <a:lnTo>
                    <a:pt x="0" y="367762"/>
                  </a:lnTo>
                  <a:lnTo>
                    <a:pt x="120693" y="482862"/>
                  </a:lnTo>
                  <a:lnTo>
                    <a:pt x="241383" y="367762"/>
                  </a:lnTo>
                  <a:lnTo>
                    <a:pt x="181039" y="367762"/>
                  </a:lnTo>
                  <a:lnTo>
                    <a:pt x="18103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46524" y="3580405"/>
              <a:ext cx="241935" cy="483234"/>
            </a:xfrm>
            <a:custGeom>
              <a:avLst/>
              <a:gdLst/>
              <a:ahLst/>
              <a:cxnLst/>
              <a:rect l="l" t="t" r="r" b="b"/>
              <a:pathLst>
                <a:path w="241935" h="483235">
                  <a:moveTo>
                    <a:pt x="60346" y="0"/>
                  </a:moveTo>
                  <a:lnTo>
                    <a:pt x="60346" y="367761"/>
                  </a:lnTo>
                  <a:lnTo>
                    <a:pt x="0" y="367761"/>
                  </a:lnTo>
                  <a:lnTo>
                    <a:pt x="120692" y="482860"/>
                  </a:lnTo>
                  <a:lnTo>
                    <a:pt x="241385" y="367761"/>
                  </a:lnTo>
                  <a:lnTo>
                    <a:pt x="181038" y="367761"/>
                  </a:lnTo>
                  <a:lnTo>
                    <a:pt x="181038" y="0"/>
                  </a:lnTo>
                  <a:lnTo>
                    <a:pt x="60346" y="0"/>
                  </a:lnTo>
                  <a:close/>
                </a:path>
              </a:pathLst>
            </a:custGeom>
            <a:ln w="5486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794936" y="2776589"/>
              <a:ext cx="483234" cy="241935"/>
            </a:xfrm>
            <a:custGeom>
              <a:avLst/>
              <a:gdLst/>
              <a:ahLst/>
              <a:cxnLst/>
              <a:rect l="l" t="t" r="r" b="b"/>
              <a:pathLst>
                <a:path w="483234" h="241935">
                  <a:moveTo>
                    <a:pt x="367691" y="0"/>
                  </a:moveTo>
                  <a:lnTo>
                    <a:pt x="367691" y="60356"/>
                  </a:lnTo>
                  <a:lnTo>
                    <a:pt x="0" y="60356"/>
                  </a:lnTo>
                  <a:lnTo>
                    <a:pt x="0" y="181072"/>
                  </a:lnTo>
                  <a:lnTo>
                    <a:pt x="367691" y="181072"/>
                  </a:lnTo>
                  <a:lnTo>
                    <a:pt x="367691" y="241430"/>
                  </a:lnTo>
                  <a:lnTo>
                    <a:pt x="482768" y="120716"/>
                  </a:lnTo>
                  <a:lnTo>
                    <a:pt x="367691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794936" y="2776589"/>
              <a:ext cx="483234" cy="241935"/>
            </a:xfrm>
            <a:custGeom>
              <a:avLst/>
              <a:gdLst/>
              <a:ahLst/>
              <a:cxnLst/>
              <a:rect l="l" t="t" r="r" b="b"/>
              <a:pathLst>
                <a:path w="483234" h="241935">
                  <a:moveTo>
                    <a:pt x="0" y="60357"/>
                  </a:moveTo>
                  <a:lnTo>
                    <a:pt x="367692" y="60357"/>
                  </a:lnTo>
                  <a:lnTo>
                    <a:pt x="367692" y="0"/>
                  </a:lnTo>
                  <a:lnTo>
                    <a:pt x="482770" y="120715"/>
                  </a:lnTo>
                  <a:lnTo>
                    <a:pt x="367692" y="241430"/>
                  </a:lnTo>
                  <a:lnTo>
                    <a:pt x="367692" y="181072"/>
                  </a:lnTo>
                  <a:lnTo>
                    <a:pt x="0" y="181072"/>
                  </a:lnTo>
                  <a:lnTo>
                    <a:pt x="0" y="60357"/>
                  </a:lnTo>
                  <a:close/>
                </a:path>
              </a:pathLst>
            </a:custGeom>
            <a:ln w="5486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651956" y="2776589"/>
              <a:ext cx="483234" cy="241935"/>
            </a:xfrm>
            <a:custGeom>
              <a:avLst/>
              <a:gdLst/>
              <a:ahLst/>
              <a:cxnLst/>
              <a:rect l="l" t="t" r="r" b="b"/>
              <a:pathLst>
                <a:path w="483234" h="241935">
                  <a:moveTo>
                    <a:pt x="367692" y="0"/>
                  </a:moveTo>
                  <a:lnTo>
                    <a:pt x="367692" y="60356"/>
                  </a:lnTo>
                  <a:lnTo>
                    <a:pt x="0" y="60356"/>
                  </a:lnTo>
                  <a:lnTo>
                    <a:pt x="0" y="181072"/>
                  </a:lnTo>
                  <a:lnTo>
                    <a:pt x="367692" y="181072"/>
                  </a:lnTo>
                  <a:lnTo>
                    <a:pt x="367692" y="241430"/>
                  </a:lnTo>
                  <a:lnTo>
                    <a:pt x="482768" y="120716"/>
                  </a:lnTo>
                  <a:lnTo>
                    <a:pt x="367692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651955" y="2776589"/>
              <a:ext cx="483234" cy="241935"/>
            </a:xfrm>
            <a:custGeom>
              <a:avLst/>
              <a:gdLst/>
              <a:ahLst/>
              <a:cxnLst/>
              <a:rect l="l" t="t" r="r" b="b"/>
              <a:pathLst>
                <a:path w="483234" h="241935">
                  <a:moveTo>
                    <a:pt x="0" y="60357"/>
                  </a:moveTo>
                  <a:lnTo>
                    <a:pt x="367692" y="60357"/>
                  </a:lnTo>
                  <a:lnTo>
                    <a:pt x="367692" y="0"/>
                  </a:lnTo>
                  <a:lnTo>
                    <a:pt x="482770" y="120715"/>
                  </a:lnTo>
                  <a:lnTo>
                    <a:pt x="367692" y="241430"/>
                  </a:lnTo>
                  <a:lnTo>
                    <a:pt x="367692" y="181072"/>
                  </a:lnTo>
                  <a:lnTo>
                    <a:pt x="0" y="181072"/>
                  </a:lnTo>
                  <a:lnTo>
                    <a:pt x="0" y="60357"/>
                  </a:lnTo>
                  <a:close/>
                </a:path>
              </a:pathLst>
            </a:custGeom>
            <a:ln w="5486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296091" y="4628238"/>
              <a:ext cx="483234" cy="241935"/>
            </a:xfrm>
            <a:custGeom>
              <a:avLst/>
              <a:gdLst/>
              <a:ahLst/>
              <a:cxnLst/>
              <a:rect l="l" t="t" r="r" b="b"/>
              <a:pathLst>
                <a:path w="483235" h="241935">
                  <a:moveTo>
                    <a:pt x="115075" y="0"/>
                  </a:moveTo>
                  <a:lnTo>
                    <a:pt x="0" y="120714"/>
                  </a:lnTo>
                  <a:lnTo>
                    <a:pt x="115075" y="241430"/>
                  </a:lnTo>
                  <a:lnTo>
                    <a:pt x="115075" y="181074"/>
                  </a:lnTo>
                  <a:lnTo>
                    <a:pt x="482767" y="181074"/>
                  </a:lnTo>
                  <a:lnTo>
                    <a:pt x="482767" y="60358"/>
                  </a:lnTo>
                  <a:lnTo>
                    <a:pt x="115075" y="60358"/>
                  </a:lnTo>
                  <a:lnTo>
                    <a:pt x="115075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296089" y="4628238"/>
              <a:ext cx="483234" cy="241935"/>
            </a:xfrm>
            <a:custGeom>
              <a:avLst/>
              <a:gdLst/>
              <a:ahLst/>
              <a:cxnLst/>
              <a:rect l="l" t="t" r="r" b="b"/>
              <a:pathLst>
                <a:path w="483235" h="241935">
                  <a:moveTo>
                    <a:pt x="482770" y="60357"/>
                  </a:moveTo>
                  <a:lnTo>
                    <a:pt x="115077" y="60357"/>
                  </a:lnTo>
                  <a:lnTo>
                    <a:pt x="115077" y="0"/>
                  </a:lnTo>
                  <a:lnTo>
                    <a:pt x="0" y="120715"/>
                  </a:lnTo>
                  <a:lnTo>
                    <a:pt x="115077" y="241430"/>
                  </a:lnTo>
                  <a:lnTo>
                    <a:pt x="115077" y="181072"/>
                  </a:lnTo>
                  <a:lnTo>
                    <a:pt x="482770" y="181072"/>
                  </a:lnTo>
                  <a:lnTo>
                    <a:pt x="482770" y="60357"/>
                  </a:lnTo>
                  <a:close/>
                </a:path>
              </a:pathLst>
            </a:custGeom>
            <a:ln w="5486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005684" y="4455535"/>
              <a:ext cx="1207135" cy="603885"/>
            </a:xfrm>
            <a:custGeom>
              <a:avLst/>
              <a:gdLst/>
              <a:ahLst/>
              <a:cxnLst/>
              <a:rect l="l" t="t" r="r" b="b"/>
              <a:pathLst>
                <a:path w="1207135" h="603885">
                  <a:moveTo>
                    <a:pt x="1206925" y="0"/>
                  </a:moveTo>
                  <a:lnTo>
                    <a:pt x="0" y="0"/>
                  </a:lnTo>
                  <a:lnTo>
                    <a:pt x="0" y="603575"/>
                  </a:lnTo>
                  <a:lnTo>
                    <a:pt x="1206925" y="603575"/>
                  </a:lnTo>
                  <a:lnTo>
                    <a:pt x="1206925" y="0"/>
                  </a:lnTo>
                  <a:close/>
                </a:path>
              </a:pathLst>
            </a:custGeom>
            <a:solidFill>
              <a:srgbClr val="AAC4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005684" y="4455535"/>
              <a:ext cx="1207135" cy="603885"/>
            </a:xfrm>
            <a:custGeom>
              <a:avLst/>
              <a:gdLst/>
              <a:ahLst/>
              <a:cxnLst/>
              <a:rect l="l" t="t" r="r" b="b"/>
              <a:pathLst>
                <a:path w="1207135" h="603885">
                  <a:moveTo>
                    <a:pt x="0" y="0"/>
                  </a:moveTo>
                  <a:lnTo>
                    <a:pt x="1206925" y="0"/>
                  </a:lnTo>
                  <a:lnTo>
                    <a:pt x="1206925" y="603575"/>
                  </a:lnTo>
                  <a:lnTo>
                    <a:pt x="0" y="603575"/>
                  </a:lnTo>
                  <a:lnTo>
                    <a:pt x="0" y="0"/>
                  </a:lnTo>
                  <a:close/>
                </a:path>
              </a:pathLst>
            </a:custGeom>
            <a:ln w="5486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2062644" y="4438825"/>
            <a:ext cx="109982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550" spc="130" i="1">
                <a:latin typeface="Times New Roman"/>
                <a:cs typeface="Times New Roman"/>
              </a:rPr>
              <a:t>{</a:t>
            </a:r>
            <a:r>
              <a:rPr dirty="0" sz="1550" spc="130" i="1">
                <a:latin typeface="メイリオ"/>
                <a:cs typeface="メイリオ"/>
              </a:rPr>
              <a:t>E</a:t>
            </a:r>
            <a:r>
              <a:rPr dirty="0" baseline="-12626" sz="1650" spc="195" b="0">
                <a:latin typeface="Bookman Old Style"/>
                <a:cs typeface="Bookman Old Style"/>
              </a:rPr>
              <a:t>BG</a:t>
            </a:r>
            <a:r>
              <a:rPr dirty="0" baseline="-12626" sz="1650" spc="254" b="0">
                <a:latin typeface="Bookman Old Style"/>
                <a:cs typeface="Bookman Old Style"/>
              </a:rPr>
              <a:t> </a:t>
            </a:r>
            <a:r>
              <a:rPr dirty="0" sz="1550" spc="65" i="1">
                <a:latin typeface="Verdana"/>
                <a:cs typeface="Verdana"/>
              </a:rPr>
              <a:t>E</a:t>
            </a:r>
            <a:r>
              <a:rPr dirty="0" sz="1550" spc="-105" i="1">
                <a:latin typeface="Verdana"/>
                <a:cs typeface="Verdana"/>
              </a:rPr>
              <a:t> </a:t>
            </a:r>
            <a:r>
              <a:rPr dirty="0" sz="1550" b="1">
                <a:latin typeface="Bodoni MT Black"/>
                <a:cs typeface="Bodoni MT Black"/>
              </a:rPr>
              <a:t>R</a:t>
            </a:r>
            <a:r>
              <a:rPr dirty="0" sz="1550" spc="-60" b="1">
                <a:latin typeface="Bodoni MT Black"/>
                <a:cs typeface="Bodoni MT Black"/>
              </a:rPr>
              <a:t> </a:t>
            </a:r>
            <a:r>
              <a:rPr dirty="0" sz="1550" spc="-50">
                <a:latin typeface="Tahoma"/>
                <a:cs typeface="Tahoma"/>
              </a:rPr>
              <a:t>: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397701" y="4829699"/>
            <a:ext cx="26162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5" b="0">
                <a:latin typeface="Bookman Old Style"/>
                <a:cs typeface="Bookman Old Style"/>
              </a:rPr>
              <a:t>BG</a:t>
            </a:r>
            <a:endParaRPr sz="1100">
              <a:latin typeface="Bookman Old Style"/>
              <a:cs typeface="Bookman Old Style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249752" y="4739489"/>
            <a:ext cx="88709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2280" algn="l"/>
              </a:tabLst>
            </a:pPr>
            <a:r>
              <a:rPr dirty="0" sz="1550" spc="140" i="1">
                <a:latin typeface="メイリオ"/>
                <a:cs typeface="メイリオ"/>
              </a:rPr>
              <a:t>E</a:t>
            </a:r>
            <a:r>
              <a:rPr dirty="0" sz="1550" i="1">
                <a:latin typeface="メイリオ"/>
                <a:cs typeface="メイリオ"/>
              </a:rPr>
              <a:t>	&gt;</a:t>
            </a:r>
            <a:r>
              <a:rPr dirty="0" sz="1550" spc="-114" i="1">
                <a:latin typeface="メイリオ"/>
                <a:cs typeface="メイリオ"/>
              </a:rPr>
              <a:t> </a:t>
            </a:r>
            <a:r>
              <a:rPr dirty="0" sz="1550" spc="-25">
                <a:latin typeface="Tahoma"/>
                <a:cs typeface="Tahoma"/>
              </a:rPr>
              <a:t>0</a:t>
            </a:r>
            <a:r>
              <a:rPr dirty="0" sz="1550" spc="-25" i="1">
                <a:latin typeface="Times New Roman"/>
                <a:cs typeface="Times New Roman"/>
              </a:rPr>
              <a:t>}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860896" y="4138515"/>
            <a:ext cx="1212850" cy="1213485"/>
            <a:chOff x="3860896" y="4138515"/>
            <a:chExt cx="1212850" cy="1213485"/>
          </a:xfrm>
        </p:grpSpPr>
        <p:sp>
          <p:nvSpPr>
            <p:cNvPr id="36" name="object 36" descr=""/>
            <p:cNvSpPr/>
            <p:nvPr/>
          </p:nvSpPr>
          <p:spPr>
            <a:xfrm>
              <a:off x="3863754" y="4141373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5" h="1207770">
                  <a:moveTo>
                    <a:pt x="603463" y="0"/>
                  </a:moveTo>
                  <a:lnTo>
                    <a:pt x="0" y="603575"/>
                  </a:lnTo>
                  <a:lnTo>
                    <a:pt x="603463" y="1207151"/>
                  </a:lnTo>
                  <a:lnTo>
                    <a:pt x="1206925" y="603575"/>
                  </a:lnTo>
                  <a:lnTo>
                    <a:pt x="603463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863754" y="4141373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5" h="1207770">
                  <a:moveTo>
                    <a:pt x="0" y="603575"/>
                  </a:moveTo>
                  <a:lnTo>
                    <a:pt x="603462" y="0"/>
                  </a:lnTo>
                  <a:lnTo>
                    <a:pt x="1206925" y="603575"/>
                  </a:lnTo>
                  <a:lnTo>
                    <a:pt x="603462" y="1207150"/>
                  </a:lnTo>
                  <a:lnTo>
                    <a:pt x="0" y="603575"/>
                  </a:lnTo>
                  <a:close/>
                </a:path>
              </a:pathLst>
            </a:custGeom>
            <a:ln w="5486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4148330" y="4423642"/>
            <a:ext cx="623570" cy="40132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95885" marR="5080" indent="-83820">
              <a:lnSpc>
                <a:spcPts val="1450"/>
              </a:lnSpc>
              <a:spcBef>
                <a:spcPts val="195"/>
              </a:spcBef>
            </a:pPr>
            <a:r>
              <a:rPr dirty="0" sz="1250">
                <a:latin typeface="Calibri"/>
                <a:cs typeface="Calibri"/>
              </a:rPr>
              <a:t>band</a:t>
            </a:r>
            <a:r>
              <a:rPr dirty="0" sz="1250" spc="-35">
                <a:latin typeface="Calibri"/>
                <a:cs typeface="Calibri"/>
              </a:rPr>
              <a:t> </a:t>
            </a:r>
            <a:r>
              <a:rPr dirty="0" sz="1250" spc="-25">
                <a:latin typeface="Calibri"/>
                <a:cs typeface="Calibri"/>
              </a:rPr>
              <a:t>gap </a:t>
            </a:r>
            <a:r>
              <a:rPr dirty="0" sz="1250" spc="-10">
                <a:latin typeface="Calibri"/>
                <a:cs typeface="Calibri"/>
              </a:rPr>
              <a:t>energy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114805" y="4792494"/>
            <a:ext cx="688340" cy="2165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spc="-10">
                <a:latin typeface="Calibri"/>
                <a:cs typeface="Calibri"/>
              </a:rPr>
              <a:t>predic4on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7356194" y="1787892"/>
            <a:ext cx="1212850" cy="2219325"/>
            <a:chOff x="7356194" y="1787892"/>
            <a:chExt cx="1212850" cy="2219325"/>
          </a:xfrm>
        </p:grpSpPr>
        <p:sp>
          <p:nvSpPr>
            <p:cNvPr id="41" name="object 41" descr=""/>
            <p:cNvSpPr/>
            <p:nvPr/>
          </p:nvSpPr>
          <p:spPr>
            <a:xfrm>
              <a:off x="7359052" y="1790749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603463" y="0"/>
                  </a:moveTo>
                  <a:lnTo>
                    <a:pt x="0" y="603576"/>
                  </a:lnTo>
                  <a:lnTo>
                    <a:pt x="603463" y="1207151"/>
                  </a:lnTo>
                  <a:lnTo>
                    <a:pt x="1206925" y="603576"/>
                  </a:lnTo>
                  <a:lnTo>
                    <a:pt x="603463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359051" y="1790749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0" y="603575"/>
                  </a:moveTo>
                  <a:lnTo>
                    <a:pt x="603462" y="0"/>
                  </a:lnTo>
                  <a:lnTo>
                    <a:pt x="1206925" y="603575"/>
                  </a:lnTo>
                  <a:lnTo>
                    <a:pt x="603462" y="1207150"/>
                  </a:lnTo>
                  <a:lnTo>
                    <a:pt x="0" y="603575"/>
                  </a:lnTo>
                  <a:close/>
                </a:path>
              </a:pathLst>
            </a:custGeom>
            <a:ln w="5486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359052" y="1991941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603463" y="0"/>
                  </a:moveTo>
                  <a:lnTo>
                    <a:pt x="0" y="603575"/>
                  </a:lnTo>
                  <a:lnTo>
                    <a:pt x="603463" y="1207151"/>
                  </a:lnTo>
                  <a:lnTo>
                    <a:pt x="1206925" y="603575"/>
                  </a:lnTo>
                  <a:lnTo>
                    <a:pt x="603463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359051" y="1991941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0" y="603575"/>
                  </a:moveTo>
                  <a:lnTo>
                    <a:pt x="603462" y="0"/>
                  </a:lnTo>
                  <a:lnTo>
                    <a:pt x="1206925" y="603575"/>
                  </a:lnTo>
                  <a:lnTo>
                    <a:pt x="603462" y="1207150"/>
                  </a:lnTo>
                  <a:lnTo>
                    <a:pt x="0" y="603575"/>
                  </a:lnTo>
                  <a:close/>
                </a:path>
              </a:pathLst>
            </a:custGeom>
            <a:ln w="5486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359052" y="2193133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603463" y="0"/>
                  </a:moveTo>
                  <a:lnTo>
                    <a:pt x="0" y="603575"/>
                  </a:lnTo>
                  <a:lnTo>
                    <a:pt x="603463" y="1207151"/>
                  </a:lnTo>
                  <a:lnTo>
                    <a:pt x="1206925" y="603575"/>
                  </a:lnTo>
                  <a:lnTo>
                    <a:pt x="603463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359051" y="2193133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0" y="603575"/>
                  </a:moveTo>
                  <a:lnTo>
                    <a:pt x="603462" y="0"/>
                  </a:lnTo>
                  <a:lnTo>
                    <a:pt x="1206925" y="603575"/>
                  </a:lnTo>
                  <a:lnTo>
                    <a:pt x="603462" y="1207150"/>
                  </a:lnTo>
                  <a:lnTo>
                    <a:pt x="0" y="603575"/>
                  </a:lnTo>
                  <a:close/>
                </a:path>
              </a:pathLst>
            </a:custGeom>
            <a:ln w="5486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359052" y="2394325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603463" y="0"/>
                  </a:moveTo>
                  <a:lnTo>
                    <a:pt x="0" y="603575"/>
                  </a:lnTo>
                  <a:lnTo>
                    <a:pt x="603463" y="1207148"/>
                  </a:lnTo>
                  <a:lnTo>
                    <a:pt x="1206925" y="603575"/>
                  </a:lnTo>
                  <a:lnTo>
                    <a:pt x="603463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359051" y="2394326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0" y="603575"/>
                  </a:moveTo>
                  <a:lnTo>
                    <a:pt x="603462" y="0"/>
                  </a:lnTo>
                  <a:lnTo>
                    <a:pt x="1206925" y="603575"/>
                  </a:lnTo>
                  <a:lnTo>
                    <a:pt x="603462" y="1207150"/>
                  </a:lnTo>
                  <a:lnTo>
                    <a:pt x="0" y="603575"/>
                  </a:lnTo>
                  <a:close/>
                </a:path>
              </a:pathLst>
            </a:custGeom>
            <a:ln w="5486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359052" y="2595516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603463" y="0"/>
                  </a:moveTo>
                  <a:lnTo>
                    <a:pt x="0" y="603576"/>
                  </a:lnTo>
                  <a:lnTo>
                    <a:pt x="603463" y="1207150"/>
                  </a:lnTo>
                  <a:lnTo>
                    <a:pt x="1206925" y="603576"/>
                  </a:lnTo>
                  <a:lnTo>
                    <a:pt x="603463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359051" y="2595516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0" y="603575"/>
                  </a:moveTo>
                  <a:lnTo>
                    <a:pt x="603462" y="0"/>
                  </a:lnTo>
                  <a:lnTo>
                    <a:pt x="1206925" y="603575"/>
                  </a:lnTo>
                  <a:lnTo>
                    <a:pt x="603462" y="1207150"/>
                  </a:lnTo>
                  <a:lnTo>
                    <a:pt x="0" y="603575"/>
                  </a:lnTo>
                  <a:close/>
                </a:path>
              </a:pathLst>
            </a:custGeom>
            <a:ln w="5486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359052" y="2796708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603463" y="0"/>
                  </a:moveTo>
                  <a:lnTo>
                    <a:pt x="0" y="603576"/>
                  </a:lnTo>
                  <a:lnTo>
                    <a:pt x="603463" y="1207150"/>
                  </a:lnTo>
                  <a:lnTo>
                    <a:pt x="1206925" y="603576"/>
                  </a:lnTo>
                  <a:lnTo>
                    <a:pt x="603463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359051" y="2796708"/>
              <a:ext cx="1207135" cy="1207770"/>
            </a:xfrm>
            <a:custGeom>
              <a:avLst/>
              <a:gdLst/>
              <a:ahLst/>
              <a:cxnLst/>
              <a:rect l="l" t="t" r="r" b="b"/>
              <a:pathLst>
                <a:path w="1207134" h="1207770">
                  <a:moveTo>
                    <a:pt x="0" y="603575"/>
                  </a:moveTo>
                  <a:lnTo>
                    <a:pt x="603462" y="0"/>
                  </a:lnTo>
                  <a:lnTo>
                    <a:pt x="1206925" y="603575"/>
                  </a:lnTo>
                  <a:lnTo>
                    <a:pt x="603462" y="1207150"/>
                  </a:lnTo>
                  <a:lnTo>
                    <a:pt x="0" y="603575"/>
                  </a:lnTo>
                  <a:close/>
                </a:path>
              </a:pathLst>
            </a:custGeom>
            <a:ln w="5486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7461399" y="3038881"/>
            <a:ext cx="995044" cy="58547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351790">
              <a:lnSpc>
                <a:spcPts val="1450"/>
              </a:lnSpc>
              <a:spcBef>
                <a:spcPts val="195"/>
              </a:spcBef>
            </a:pPr>
            <a:r>
              <a:rPr dirty="0" sz="1250" spc="-20">
                <a:latin typeface="Calibri"/>
                <a:cs typeface="Calibri"/>
              </a:rPr>
              <a:t>bulk </a:t>
            </a:r>
            <a:r>
              <a:rPr dirty="0" sz="1250">
                <a:latin typeface="Calibri"/>
                <a:cs typeface="Calibri"/>
              </a:rPr>
              <a:t>modulus</a:t>
            </a:r>
            <a:r>
              <a:rPr dirty="0" sz="1250" spc="-35">
                <a:latin typeface="Calibri"/>
                <a:cs typeface="Calibri"/>
              </a:rPr>
              <a:t> </a:t>
            </a:r>
            <a:r>
              <a:rPr dirty="0" sz="1250" spc="-10">
                <a:latin typeface="Calibri"/>
                <a:cs typeface="Calibri"/>
              </a:rPr>
              <a:t>(VRH)</a:t>
            </a:r>
            <a:endParaRPr sz="1250">
              <a:latin typeface="Calibri"/>
              <a:cs typeface="Calibri"/>
            </a:endParaRPr>
          </a:p>
          <a:p>
            <a:pPr marL="163195">
              <a:lnSpc>
                <a:spcPts val="1415"/>
              </a:lnSpc>
            </a:pPr>
            <a:r>
              <a:rPr dirty="0" sz="1250" spc="-10">
                <a:latin typeface="Calibri"/>
                <a:cs typeface="Calibri"/>
              </a:rPr>
              <a:t>predic4on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9207572" y="2713375"/>
            <a:ext cx="971550" cy="368300"/>
            <a:chOff x="9207572" y="2713375"/>
            <a:chExt cx="971550" cy="368300"/>
          </a:xfrm>
        </p:grpSpPr>
        <p:sp>
          <p:nvSpPr>
            <p:cNvPr id="55" name="object 55" descr=""/>
            <p:cNvSpPr/>
            <p:nvPr/>
          </p:nvSpPr>
          <p:spPr>
            <a:xfrm>
              <a:off x="9210429" y="2716232"/>
              <a:ext cx="965835" cy="362585"/>
            </a:xfrm>
            <a:custGeom>
              <a:avLst/>
              <a:gdLst/>
              <a:ahLst/>
              <a:cxnLst/>
              <a:rect l="l" t="t" r="r" b="b"/>
              <a:pathLst>
                <a:path w="965834" h="362585">
                  <a:moveTo>
                    <a:pt x="965540" y="0"/>
                  </a:moveTo>
                  <a:lnTo>
                    <a:pt x="0" y="0"/>
                  </a:lnTo>
                  <a:lnTo>
                    <a:pt x="0" y="362143"/>
                  </a:lnTo>
                  <a:lnTo>
                    <a:pt x="965540" y="362143"/>
                  </a:lnTo>
                  <a:lnTo>
                    <a:pt x="965540" y="0"/>
                  </a:lnTo>
                  <a:close/>
                </a:path>
              </a:pathLst>
            </a:custGeom>
            <a:solidFill>
              <a:srgbClr val="AAC4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9210429" y="2716232"/>
              <a:ext cx="965835" cy="362585"/>
            </a:xfrm>
            <a:custGeom>
              <a:avLst/>
              <a:gdLst/>
              <a:ahLst/>
              <a:cxnLst/>
              <a:rect l="l" t="t" r="r" b="b"/>
              <a:pathLst>
                <a:path w="965834" h="362585">
                  <a:moveTo>
                    <a:pt x="0" y="0"/>
                  </a:moveTo>
                  <a:lnTo>
                    <a:pt x="965540" y="0"/>
                  </a:lnTo>
                  <a:lnTo>
                    <a:pt x="965540" y="362145"/>
                  </a:lnTo>
                  <a:lnTo>
                    <a:pt x="0" y="362145"/>
                  </a:lnTo>
                  <a:lnTo>
                    <a:pt x="0" y="0"/>
                  </a:lnTo>
                  <a:close/>
                </a:path>
              </a:pathLst>
            </a:custGeom>
            <a:ln w="5486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9280428" y="2729700"/>
            <a:ext cx="8255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210" i="1">
                <a:latin typeface="Times New Roman"/>
                <a:cs typeface="Times New Roman"/>
              </a:rPr>
              <a:t>{</a:t>
            </a:r>
            <a:r>
              <a:rPr dirty="0" sz="1550" spc="210" i="1">
                <a:latin typeface="メイリオ"/>
                <a:cs typeface="メイリオ"/>
              </a:rPr>
              <a:t>X</a:t>
            </a:r>
            <a:r>
              <a:rPr dirty="0" sz="1550" spc="35" i="1">
                <a:latin typeface="メイリオ"/>
                <a:cs typeface="メイリオ"/>
              </a:rPr>
              <a:t> </a:t>
            </a:r>
            <a:r>
              <a:rPr dirty="0" sz="1550" spc="65" i="1">
                <a:latin typeface="Verdana"/>
                <a:cs typeface="Verdana"/>
              </a:rPr>
              <a:t>E</a:t>
            </a:r>
            <a:r>
              <a:rPr dirty="0" sz="1550" spc="-105" i="1">
                <a:latin typeface="Verdana"/>
                <a:cs typeface="Verdana"/>
              </a:rPr>
              <a:t> </a:t>
            </a:r>
            <a:r>
              <a:rPr dirty="0" sz="1550" spc="60" b="1">
                <a:latin typeface="Bodoni MT Black"/>
                <a:cs typeface="Bodoni MT Black"/>
              </a:rPr>
              <a:t>R</a:t>
            </a:r>
            <a:r>
              <a:rPr dirty="0" sz="1550" spc="60" i="1">
                <a:latin typeface="Times New Roman"/>
                <a:cs typeface="Times New Roman"/>
              </a:rPr>
              <a:t>}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607758" y="1881287"/>
            <a:ext cx="29527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25">
                <a:latin typeface="Calibri"/>
                <a:cs typeface="Calibri"/>
              </a:rPr>
              <a:t>yes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637067" y="3545961"/>
            <a:ext cx="23749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25">
                <a:latin typeface="Calibri"/>
                <a:cs typeface="Calibri"/>
              </a:rPr>
              <a:t>no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2744152" y="2641651"/>
            <a:ext cx="1068705" cy="5016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80670" marR="5080" indent="-268605">
              <a:lnSpc>
                <a:spcPts val="1850"/>
              </a:lnSpc>
              <a:spcBef>
                <a:spcPts val="204"/>
              </a:spcBef>
            </a:pPr>
            <a:r>
              <a:rPr dirty="0" sz="1550" spc="-10">
                <a:latin typeface="Calibri"/>
                <a:cs typeface="Calibri"/>
              </a:rPr>
              <a:t>classiﬁca4on model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115575" y="4487871"/>
            <a:ext cx="87566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Calibri"/>
                <a:cs typeface="Calibri"/>
              </a:rPr>
              <a:t>regression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283203" y="4722595"/>
            <a:ext cx="54419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Calibri"/>
                <a:cs typeface="Calibri"/>
              </a:rPr>
              <a:t>model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521605" y="3978215"/>
            <a:ext cx="875665" cy="5016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46685" marR="5080" indent="-134620">
              <a:lnSpc>
                <a:spcPts val="1850"/>
              </a:lnSpc>
              <a:spcBef>
                <a:spcPts val="204"/>
              </a:spcBef>
            </a:pPr>
            <a:r>
              <a:rPr dirty="0" sz="1550" spc="-10">
                <a:latin typeface="Calibri"/>
                <a:cs typeface="Calibri"/>
              </a:rPr>
              <a:t>regression models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1882775" y="1412875"/>
            <a:ext cx="8401050" cy="4879975"/>
            <a:chOff x="1882775" y="1412875"/>
            <a:chExt cx="8401050" cy="4879975"/>
          </a:xfrm>
        </p:grpSpPr>
        <p:sp>
          <p:nvSpPr>
            <p:cNvPr id="65" name="object 65" descr=""/>
            <p:cNvSpPr/>
            <p:nvPr/>
          </p:nvSpPr>
          <p:spPr>
            <a:xfrm>
              <a:off x="1887537" y="1417637"/>
              <a:ext cx="8391525" cy="4111625"/>
            </a:xfrm>
            <a:custGeom>
              <a:avLst/>
              <a:gdLst/>
              <a:ahLst/>
              <a:cxnLst/>
              <a:rect l="l" t="t" r="r" b="b"/>
              <a:pathLst>
                <a:path w="8391525" h="4111625">
                  <a:moveTo>
                    <a:pt x="0" y="0"/>
                  </a:moveTo>
                  <a:lnTo>
                    <a:pt x="8391525" y="0"/>
                  </a:lnTo>
                  <a:lnTo>
                    <a:pt x="8391525" y="4111625"/>
                  </a:lnTo>
                  <a:lnTo>
                    <a:pt x="0" y="41116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7274279" y="4646776"/>
              <a:ext cx="2520315" cy="1631314"/>
            </a:xfrm>
            <a:custGeom>
              <a:avLst/>
              <a:gdLst/>
              <a:ahLst/>
              <a:cxnLst/>
              <a:rect l="l" t="t" r="r" b="b"/>
              <a:pathLst>
                <a:path w="2520315" h="1631314">
                  <a:moveTo>
                    <a:pt x="2520241" y="0"/>
                  </a:moveTo>
                  <a:lnTo>
                    <a:pt x="0" y="0"/>
                  </a:lnTo>
                  <a:lnTo>
                    <a:pt x="0" y="1631215"/>
                  </a:lnTo>
                  <a:lnTo>
                    <a:pt x="2520241" y="1631215"/>
                  </a:lnTo>
                  <a:lnTo>
                    <a:pt x="252024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274279" y="4646776"/>
              <a:ext cx="2520315" cy="1631314"/>
            </a:xfrm>
            <a:custGeom>
              <a:avLst/>
              <a:gdLst/>
              <a:ahLst/>
              <a:cxnLst/>
              <a:rect l="l" t="t" r="r" b="b"/>
              <a:pathLst>
                <a:path w="2520315" h="1631314">
                  <a:moveTo>
                    <a:pt x="0" y="0"/>
                  </a:moveTo>
                  <a:lnTo>
                    <a:pt x="2520242" y="0"/>
                  </a:lnTo>
                  <a:lnTo>
                    <a:pt x="2520242" y="1631216"/>
                  </a:lnTo>
                  <a:lnTo>
                    <a:pt x="0" y="163121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7288566" y="4661063"/>
            <a:ext cx="2491740" cy="8636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6985" rIns="0" bIns="0" rtlCol="0" vert="horz">
            <a:spAutoFit/>
          </a:bodyPr>
          <a:lstStyle/>
          <a:p>
            <a:pPr marL="165735" marR="158115" indent="445134">
              <a:lnSpc>
                <a:spcPct val="100000"/>
              </a:lnSpc>
              <a:spcBef>
                <a:spcPts val="55"/>
              </a:spcBef>
            </a:pPr>
            <a:r>
              <a:rPr dirty="0" sz="2000" spc="-10" b="1">
                <a:latin typeface="Arial"/>
                <a:cs typeface="Arial"/>
              </a:rPr>
              <a:t>electronic</a:t>
            </a:r>
            <a:r>
              <a:rPr dirty="0" sz="2000" spc="-10">
                <a:latin typeface="Arial"/>
                <a:cs typeface="Arial"/>
              </a:rPr>
              <a:t>: </a:t>
            </a:r>
            <a:r>
              <a:rPr dirty="0" sz="2000">
                <a:latin typeface="Arial"/>
                <a:cs typeface="Arial"/>
              </a:rPr>
              <a:t>23,000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compounds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32302" y="6578372"/>
            <a:ext cx="213868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Nat.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Commun.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8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15679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(2017)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35</a:t>
            </a:fld>
          </a:p>
        </p:txBody>
      </p:sp>
      <p:sp>
        <p:nvSpPr>
          <p:cNvPr id="69" name="object 69" descr=""/>
          <p:cNvSpPr txBox="1"/>
          <p:nvPr/>
        </p:nvSpPr>
        <p:spPr>
          <a:xfrm>
            <a:off x="7288566" y="5534025"/>
            <a:ext cx="2491740" cy="73025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48894" rIns="0" bIns="0" rtlCol="0" vert="horz">
            <a:spAutoFit/>
          </a:bodyPr>
          <a:lstStyle/>
          <a:p>
            <a:pPr marL="236854" marR="80645" indent="-147955">
              <a:lnSpc>
                <a:spcPct val="100000"/>
              </a:lnSpc>
              <a:spcBef>
                <a:spcPts val="384"/>
              </a:spcBef>
            </a:pPr>
            <a:r>
              <a:rPr dirty="0" sz="2000" spc="-10" b="1">
                <a:latin typeface="Arial"/>
                <a:cs typeface="Arial"/>
              </a:rPr>
              <a:t>thermomechanical</a:t>
            </a:r>
            <a:r>
              <a:rPr dirty="0" sz="2000" spc="-10">
                <a:latin typeface="Arial"/>
                <a:cs typeface="Arial"/>
              </a:rPr>
              <a:t>: </a:t>
            </a:r>
            <a:r>
              <a:rPr dirty="0" sz="2000">
                <a:latin typeface="Arial"/>
                <a:cs typeface="Arial"/>
              </a:rPr>
              <a:t>3,000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compounds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7934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Interpretable</a:t>
            </a:r>
            <a:r>
              <a:rPr dirty="0" spc="-80"/>
              <a:t> </a:t>
            </a:r>
            <a:r>
              <a:rPr dirty="0"/>
              <a:t>and</a:t>
            </a:r>
            <a:r>
              <a:rPr dirty="0" spc="-75"/>
              <a:t> </a:t>
            </a:r>
            <a:r>
              <a:rPr dirty="0" spc="-10"/>
              <a:t>Predictive</a:t>
            </a:r>
            <a:r>
              <a:rPr dirty="0" spc="-80"/>
              <a:t> </a:t>
            </a:r>
            <a:r>
              <a:rPr dirty="0" spc="-10"/>
              <a:t>Models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828656" y="1332447"/>
            <a:ext cx="2750185" cy="2179320"/>
            <a:chOff x="4828656" y="1332447"/>
            <a:chExt cx="2750185" cy="21793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8656" y="1332447"/>
              <a:ext cx="2750091" cy="217932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7835" y="2738102"/>
              <a:ext cx="178530" cy="9306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267829" y="2486050"/>
              <a:ext cx="106045" cy="93345"/>
            </a:xfrm>
            <a:custGeom>
              <a:avLst/>
              <a:gdLst/>
              <a:ahLst/>
              <a:cxnLst/>
              <a:rect l="l" t="t" r="r" b="b"/>
              <a:pathLst>
                <a:path w="106045" h="93344">
                  <a:moveTo>
                    <a:pt x="32232" y="51727"/>
                  </a:moveTo>
                  <a:lnTo>
                    <a:pt x="0" y="51727"/>
                  </a:lnTo>
                  <a:lnTo>
                    <a:pt x="0" y="62001"/>
                  </a:lnTo>
                  <a:lnTo>
                    <a:pt x="32232" y="62001"/>
                  </a:lnTo>
                  <a:lnTo>
                    <a:pt x="32232" y="51727"/>
                  </a:lnTo>
                  <a:close/>
                </a:path>
                <a:path w="106045" h="93344">
                  <a:moveTo>
                    <a:pt x="105511" y="63449"/>
                  </a:moveTo>
                  <a:lnTo>
                    <a:pt x="97459" y="48577"/>
                  </a:lnTo>
                  <a:lnTo>
                    <a:pt x="96570" y="47917"/>
                  </a:lnTo>
                  <a:lnTo>
                    <a:pt x="94335" y="46723"/>
                  </a:lnTo>
                  <a:lnTo>
                    <a:pt x="93408" y="46291"/>
                  </a:lnTo>
                  <a:lnTo>
                    <a:pt x="93408" y="63449"/>
                  </a:lnTo>
                  <a:lnTo>
                    <a:pt x="93395" y="68580"/>
                  </a:lnTo>
                  <a:lnTo>
                    <a:pt x="78143" y="84505"/>
                  </a:lnTo>
                  <a:lnTo>
                    <a:pt x="71310" y="84505"/>
                  </a:lnTo>
                  <a:lnTo>
                    <a:pt x="68287" y="84112"/>
                  </a:lnTo>
                  <a:lnTo>
                    <a:pt x="65913" y="83197"/>
                  </a:lnTo>
                  <a:lnTo>
                    <a:pt x="63411" y="82270"/>
                  </a:lnTo>
                  <a:lnTo>
                    <a:pt x="61442" y="80949"/>
                  </a:lnTo>
                  <a:lnTo>
                    <a:pt x="59994" y="79375"/>
                  </a:lnTo>
                  <a:lnTo>
                    <a:pt x="58420" y="77800"/>
                  </a:lnTo>
                  <a:lnTo>
                    <a:pt x="57365" y="75819"/>
                  </a:lnTo>
                  <a:lnTo>
                    <a:pt x="56705" y="73456"/>
                  </a:lnTo>
                  <a:lnTo>
                    <a:pt x="55918" y="71081"/>
                  </a:lnTo>
                  <a:lnTo>
                    <a:pt x="55651" y="68580"/>
                  </a:lnTo>
                  <a:lnTo>
                    <a:pt x="55664" y="63449"/>
                  </a:lnTo>
                  <a:lnTo>
                    <a:pt x="55918" y="61468"/>
                  </a:lnTo>
                  <a:lnTo>
                    <a:pt x="56743" y="59232"/>
                  </a:lnTo>
                  <a:lnTo>
                    <a:pt x="57365" y="57264"/>
                  </a:lnTo>
                  <a:lnTo>
                    <a:pt x="58420" y="55422"/>
                  </a:lnTo>
                  <a:lnTo>
                    <a:pt x="59994" y="53835"/>
                  </a:lnTo>
                  <a:lnTo>
                    <a:pt x="61442" y="52260"/>
                  </a:lnTo>
                  <a:lnTo>
                    <a:pt x="63411" y="51079"/>
                  </a:lnTo>
                  <a:lnTo>
                    <a:pt x="65786" y="50025"/>
                  </a:lnTo>
                  <a:lnTo>
                    <a:pt x="68148" y="49098"/>
                  </a:lnTo>
                  <a:lnTo>
                    <a:pt x="70916" y="48577"/>
                  </a:lnTo>
                  <a:lnTo>
                    <a:pt x="78016" y="48577"/>
                  </a:lnTo>
                  <a:lnTo>
                    <a:pt x="93408" y="63449"/>
                  </a:lnTo>
                  <a:lnTo>
                    <a:pt x="93408" y="46291"/>
                  </a:lnTo>
                  <a:lnTo>
                    <a:pt x="92100" y="45681"/>
                  </a:lnTo>
                  <a:lnTo>
                    <a:pt x="89725" y="44881"/>
                  </a:lnTo>
                  <a:lnTo>
                    <a:pt x="87223" y="44361"/>
                  </a:lnTo>
                  <a:lnTo>
                    <a:pt x="87223" y="44094"/>
                  </a:lnTo>
                  <a:lnTo>
                    <a:pt x="102095" y="30403"/>
                  </a:lnTo>
                  <a:lnTo>
                    <a:pt x="102882" y="28168"/>
                  </a:lnTo>
                  <a:lnTo>
                    <a:pt x="103276" y="25806"/>
                  </a:lnTo>
                  <a:lnTo>
                    <a:pt x="103162" y="19608"/>
                  </a:lnTo>
                  <a:lnTo>
                    <a:pt x="102616" y="17246"/>
                  </a:lnTo>
                  <a:lnTo>
                    <a:pt x="100253" y="11455"/>
                  </a:lnTo>
                  <a:lnTo>
                    <a:pt x="98539" y="8953"/>
                  </a:lnTo>
                  <a:lnTo>
                    <a:pt x="98094" y="8559"/>
                  </a:lnTo>
                  <a:lnTo>
                    <a:pt x="93802" y="4737"/>
                  </a:lnTo>
                  <a:lnTo>
                    <a:pt x="91173" y="3378"/>
                  </a:lnTo>
                  <a:lnTo>
                    <a:pt x="91173" y="21717"/>
                  </a:lnTo>
                  <a:lnTo>
                    <a:pt x="91173" y="25806"/>
                  </a:lnTo>
                  <a:lnTo>
                    <a:pt x="83273" y="38442"/>
                  </a:lnTo>
                  <a:lnTo>
                    <a:pt x="81038" y="39484"/>
                  </a:lnTo>
                  <a:lnTo>
                    <a:pt x="78143" y="39890"/>
                  </a:lnTo>
                  <a:lnTo>
                    <a:pt x="71043" y="39890"/>
                  </a:lnTo>
                  <a:lnTo>
                    <a:pt x="68148" y="39484"/>
                  </a:lnTo>
                  <a:lnTo>
                    <a:pt x="66040" y="38442"/>
                  </a:lnTo>
                  <a:lnTo>
                    <a:pt x="63804" y="37515"/>
                  </a:lnTo>
                  <a:lnTo>
                    <a:pt x="62103" y="36195"/>
                  </a:lnTo>
                  <a:lnTo>
                    <a:pt x="60909" y="34620"/>
                  </a:lnTo>
                  <a:lnTo>
                    <a:pt x="59601" y="33045"/>
                  </a:lnTo>
                  <a:lnTo>
                    <a:pt x="58813" y="31330"/>
                  </a:lnTo>
                  <a:lnTo>
                    <a:pt x="57759" y="27647"/>
                  </a:lnTo>
                  <a:lnTo>
                    <a:pt x="57619" y="25806"/>
                  </a:lnTo>
                  <a:lnTo>
                    <a:pt x="57619" y="21717"/>
                  </a:lnTo>
                  <a:lnTo>
                    <a:pt x="57886" y="19608"/>
                  </a:lnTo>
                  <a:lnTo>
                    <a:pt x="58547" y="17767"/>
                  </a:lnTo>
                  <a:lnTo>
                    <a:pt x="59067" y="15925"/>
                  </a:lnTo>
                  <a:lnTo>
                    <a:pt x="71310" y="8559"/>
                  </a:lnTo>
                  <a:lnTo>
                    <a:pt x="77495" y="8559"/>
                  </a:lnTo>
                  <a:lnTo>
                    <a:pt x="91173" y="21717"/>
                  </a:lnTo>
                  <a:lnTo>
                    <a:pt x="91173" y="3378"/>
                  </a:lnTo>
                  <a:lnTo>
                    <a:pt x="90779" y="3162"/>
                  </a:lnTo>
                  <a:lnTo>
                    <a:pt x="87223" y="1841"/>
                  </a:lnTo>
                  <a:lnTo>
                    <a:pt x="83540" y="660"/>
                  </a:lnTo>
                  <a:lnTo>
                    <a:pt x="79336" y="0"/>
                  </a:lnTo>
                  <a:lnTo>
                    <a:pt x="69596" y="0"/>
                  </a:lnTo>
                  <a:lnTo>
                    <a:pt x="45910" y="25806"/>
                  </a:lnTo>
                  <a:lnTo>
                    <a:pt x="46177" y="28168"/>
                  </a:lnTo>
                  <a:lnTo>
                    <a:pt x="46964" y="30403"/>
                  </a:lnTo>
                  <a:lnTo>
                    <a:pt x="47625" y="32778"/>
                  </a:lnTo>
                  <a:lnTo>
                    <a:pt x="48679" y="34747"/>
                  </a:lnTo>
                  <a:lnTo>
                    <a:pt x="51308" y="38442"/>
                  </a:lnTo>
                  <a:lnTo>
                    <a:pt x="52882" y="40017"/>
                  </a:lnTo>
                  <a:lnTo>
                    <a:pt x="54991" y="41338"/>
                  </a:lnTo>
                  <a:lnTo>
                    <a:pt x="56972" y="42646"/>
                  </a:lnTo>
                  <a:lnTo>
                    <a:pt x="59207" y="43700"/>
                  </a:lnTo>
                  <a:lnTo>
                    <a:pt x="61836" y="44234"/>
                  </a:lnTo>
                  <a:lnTo>
                    <a:pt x="61836" y="44488"/>
                  </a:lnTo>
                  <a:lnTo>
                    <a:pt x="43675" y="63449"/>
                  </a:lnTo>
                  <a:lnTo>
                    <a:pt x="43738" y="71081"/>
                  </a:lnTo>
                  <a:lnTo>
                    <a:pt x="44208" y="74244"/>
                  </a:lnTo>
                  <a:lnTo>
                    <a:pt x="45516" y="77393"/>
                  </a:lnTo>
                  <a:lnTo>
                    <a:pt x="46710" y="80556"/>
                  </a:lnTo>
                  <a:lnTo>
                    <a:pt x="48552" y="83324"/>
                  </a:lnTo>
                  <a:lnTo>
                    <a:pt x="51181" y="85686"/>
                  </a:lnTo>
                  <a:lnTo>
                    <a:pt x="53682" y="88061"/>
                  </a:lnTo>
                  <a:lnTo>
                    <a:pt x="56832" y="89776"/>
                  </a:lnTo>
                  <a:lnTo>
                    <a:pt x="64731" y="92405"/>
                  </a:lnTo>
                  <a:lnTo>
                    <a:pt x="69329" y="93065"/>
                  </a:lnTo>
                  <a:lnTo>
                    <a:pt x="79857" y="93065"/>
                  </a:lnTo>
                  <a:lnTo>
                    <a:pt x="84467" y="92405"/>
                  </a:lnTo>
                  <a:lnTo>
                    <a:pt x="92354" y="89776"/>
                  </a:lnTo>
                  <a:lnTo>
                    <a:pt x="95516" y="88061"/>
                  </a:lnTo>
                  <a:lnTo>
                    <a:pt x="99263" y="84505"/>
                  </a:lnTo>
                  <a:lnTo>
                    <a:pt x="100520" y="83324"/>
                  </a:lnTo>
                  <a:lnTo>
                    <a:pt x="102362" y="80556"/>
                  </a:lnTo>
                  <a:lnTo>
                    <a:pt x="103670" y="77266"/>
                  </a:lnTo>
                  <a:lnTo>
                    <a:pt x="104851" y="74104"/>
                  </a:lnTo>
                  <a:lnTo>
                    <a:pt x="105410" y="71081"/>
                  </a:lnTo>
                  <a:lnTo>
                    <a:pt x="105511" y="63449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095" y="1447799"/>
              <a:ext cx="1481327" cy="3017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095" y="2392680"/>
              <a:ext cx="1481327" cy="3017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095" y="1920240"/>
              <a:ext cx="1481327" cy="30175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095" y="2862072"/>
              <a:ext cx="1481327" cy="30175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602739" y="3593083"/>
            <a:ext cx="80752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Good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agreement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predictions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both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DFT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experiment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3072" y="4027312"/>
            <a:ext cx="2011217" cy="2173817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5149382" y="3964360"/>
            <a:ext cx="2459990" cy="2237105"/>
            <a:chOff x="5149382" y="3964360"/>
            <a:chExt cx="2459990" cy="223710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382" y="3964360"/>
              <a:ext cx="2459504" cy="223676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8628" y="4036626"/>
              <a:ext cx="146944" cy="150254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2437033" y="3938959"/>
            <a:ext cx="2581275" cy="2262505"/>
            <a:chOff x="2437033" y="3938959"/>
            <a:chExt cx="2581275" cy="2262505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7033" y="3938959"/>
              <a:ext cx="2581053" cy="226217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590" y="4041178"/>
              <a:ext cx="148184" cy="141357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2077238" y="3948105"/>
            <a:ext cx="123189" cy="303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50"/>
              </a:lnSpc>
            </a:pPr>
            <a:r>
              <a:rPr dirty="0" sz="1950" spc="-50" b="1">
                <a:latin typeface="Calibri"/>
                <a:cs typeface="Calibri"/>
              </a:rPr>
              <a:t>a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781268" y="3948105"/>
            <a:ext cx="133350" cy="303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50"/>
              </a:lnSpc>
            </a:pPr>
            <a:r>
              <a:rPr dirty="0" sz="1950" spc="-50" b="1">
                <a:latin typeface="Calibri"/>
                <a:cs typeface="Calibri"/>
              </a:rPr>
              <a:t>b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474456" y="3948105"/>
            <a:ext cx="104139" cy="303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50"/>
              </a:lnSpc>
            </a:pPr>
            <a:r>
              <a:rPr dirty="0" sz="1950" spc="-50" b="1">
                <a:latin typeface="Calibri"/>
                <a:cs typeface="Calibri"/>
              </a:rPr>
              <a:t>c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928812" y="3977068"/>
            <a:ext cx="434975" cy="473075"/>
          </a:xfrm>
          <a:custGeom>
            <a:avLst/>
            <a:gdLst/>
            <a:ahLst/>
            <a:cxnLst/>
            <a:rect l="l" t="t" r="r" b="b"/>
            <a:pathLst>
              <a:path w="434975" h="473075">
                <a:moveTo>
                  <a:pt x="434975" y="6388"/>
                </a:moveTo>
                <a:lnTo>
                  <a:pt x="428574" y="0"/>
                </a:lnTo>
                <a:lnTo>
                  <a:pt x="369887" y="0"/>
                </a:lnTo>
                <a:lnTo>
                  <a:pt x="369887" y="14287"/>
                </a:lnTo>
                <a:lnTo>
                  <a:pt x="341312" y="14287"/>
                </a:lnTo>
                <a:lnTo>
                  <a:pt x="341312" y="0"/>
                </a:lnTo>
                <a:lnTo>
                  <a:pt x="255587" y="0"/>
                </a:lnTo>
                <a:lnTo>
                  <a:pt x="255587" y="14287"/>
                </a:lnTo>
                <a:lnTo>
                  <a:pt x="227012" y="14287"/>
                </a:lnTo>
                <a:lnTo>
                  <a:pt x="227012" y="0"/>
                </a:lnTo>
                <a:lnTo>
                  <a:pt x="141287" y="0"/>
                </a:lnTo>
                <a:lnTo>
                  <a:pt x="141287" y="14287"/>
                </a:lnTo>
                <a:lnTo>
                  <a:pt x="112712" y="14287"/>
                </a:lnTo>
                <a:lnTo>
                  <a:pt x="112712" y="0"/>
                </a:lnTo>
                <a:lnTo>
                  <a:pt x="26987" y="0"/>
                </a:lnTo>
                <a:lnTo>
                  <a:pt x="26987" y="14287"/>
                </a:lnTo>
                <a:lnTo>
                  <a:pt x="14287" y="14287"/>
                </a:lnTo>
                <a:lnTo>
                  <a:pt x="14287" y="30162"/>
                </a:lnTo>
                <a:lnTo>
                  <a:pt x="0" y="30162"/>
                </a:lnTo>
                <a:lnTo>
                  <a:pt x="0" y="115887"/>
                </a:lnTo>
                <a:lnTo>
                  <a:pt x="14287" y="115887"/>
                </a:lnTo>
                <a:lnTo>
                  <a:pt x="14287" y="144462"/>
                </a:lnTo>
                <a:lnTo>
                  <a:pt x="0" y="144462"/>
                </a:lnTo>
                <a:lnTo>
                  <a:pt x="0" y="230187"/>
                </a:lnTo>
                <a:lnTo>
                  <a:pt x="14287" y="230187"/>
                </a:lnTo>
                <a:lnTo>
                  <a:pt x="14287" y="258762"/>
                </a:lnTo>
                <a:lnTo>
                  <a:pt x="0" y="258762"/>
                </a:lnTo>
                <a:lnTo>
                  <a:pt x="0" y="344487"/>
                </a:lnTo>
                <a:lnTo>
                  <a:pt x="14287" y="344487"/>
                </a:lnTo>
                <a:lnTo>
                  <a:pt x="14287" y="373062"/>
                </a:lnTo>
                <a:lnTo>
                  <a:pt x="0" y="373062"/>
                </a:lnTo>
                <a:lnTo>
                  <a:pt x="0" y="458787"/>
                </a:lnTo>
                <a:lnTo>
                  <a:pt x="14287" y="458787"/>
                </a:lnTo>
                <a:lnTo>
                  <a:pt x="28575" y="458787"/>
                </a:lnTo>
                <a:lnTo>
                  <a:pt x="30162" y="458787"/>
                </a:lnTo>
                <a:lnTo>
                  <a:pt x="30162" y="473075"/>
                </a:lnTo>
                <a:lnTo>
                  <a:pt x="115887" y="473075"/>
                </a:lnTo>
                <a:lnTo>
                  <a:pt x="115887" y="458787"/>
                </a:lnTo>
                <a:lnTo>
                  <a:pt x="144462" y="458787"/>
                </a:lnTo>
                <a:lnTo>
                  <a:pt x="144462" y="473075"/>
                </a:lnTo>
                <a:lnTo>
                  <a:pt x="230187" y="473075"/>
                </a:lnTo>
                <a:lnTo>
                  <a:pt x="230187" y="458787"/>
                </a:lnTo>
                <a:lnTo>
                  <a:pt x="258762" y="458787"/>
                </a:lnTo>
                <a:lnTo>
                  <a:pt x="258762" y="473075"/>
                </a:lnTo>
                <a:lnTo>
                  <a:pt x="344487" y="473075"/>
                </a:lnTo>
                <a:lnTo>
                  <a:pt x="344487" y="458787"/>
                </a:lnTo>
                <a:lnTo>
                  <a:pt x="373062" y="458787"/>
                </a:lnTo>
                <a:lnTo>
                  <a:pt x="373062" y="473075"/>
                </a:lnTo>
                <a:lnTo>
                  <a:pt x="428574" y="473075"/>
                </a:lnTo>
                <a:lnTo>
                  <a:pt x="434975" y="466674"/>
                </a:lnTo>
                <a:lnTo>
                  <a:pt x="434975" y="458787"/>
                </a:lnTo>
                <a:lnTo>
                  <a:pt x="434975" y="444500"/>
                </a:lnTo>
                <a:lnTo>
                  <a:pt x="434975" y="420687"/>
                </a:lnTo>
                <a:lnTo>
                  <a:pt x="420687" y="420687"/>
                </a:lnTo>
                <a:lnTo>
                  <a:pt x="420687" y="392112"/>
                </a:lnTo>
                <a:lnTo>
                  <a:pt x="434975" y="392112"/>
                </a:lnTo>
                <a:lnTo>
                  <a:pt x="434975" y="306387"/>
                </a:lnTo>
                <a:lnTo>
                  <a:pt x="420687" y="306387"/>
                </a:lnTo>
                <a:lnTo>
                  <a:pt x="420687" y="277812"/>
                </a:lnTo>
                <a:lnTo>
                  <a:pt x="434975" y="277812"/>
                </a:lnTo>
                <a:lnTo>
                  <a:pt x="434975" y="192087"/>
                </a:lnTo>
                <a:lnTo>
                  <a:pt x="420687" y="192087"/>
                </a:lnTo>
                <a:lnTo>
                  <a:pt x="420687" y="163512"/>
                </a:lnTo>
                <a:lnTo>
                  <a:pt x="434975" y="163512"/>
                </a:lnTo>
                <a:lnTo>
                  <a:pt x="434975" y="77787"/>
                </a:lnTo>
                <a:lnTo>
                  <a:pt x="420687" y="77787"/>
                </a:lnTo>
                <a:lnTo>
                  <a:pt x="420687" y="49212"/>
                </a:lnTo>
                <a:lnTo>
                  <a:pt x="434975" y="49212"/>
                </a:lnTo>
                <a:lnTo>
                  <a:pt x="434975" y="28575"/>
                </a:lnTo>
                <a:lnTo>
                  <a:pt x="434975" y="14287"/>
                </a:lnTo>
                <a:lnTo>
                  <a:pt x="434975" y="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1747786" y="1288652"/>
            <a:ext cx="2462530" cy="2356485"/>
            <a:chOff x="1747786" y="1288652"/>
            <a:chExt cx="2462530" cy="2356485"/>
          </a:xfrm>
        </p:grpSpPr>
        <p:sp>
          <p:nvSpPr>
            <p:cNvPr id="24" name="object 24" descr=""/>
            <p:cNvSpPr/>
            <p:nvPr/>
          </p:nvSpPr>
          <p:spPr>
            <a:xfrm>
              <a:off x="1747786" y="1288652"/>
              <a:ext cx="2462530" cy="2356485"/>
            </a:xfrm>
            <a:custGeom>
              <a:avLst/>
              <a:gdLst/>
              <a:ahLst/>
              <a:cxnLst/>
              <a:rect l="l" t="t" r="r" b="b"/>
              <a:pathLst>
                <a:path w="2462529" h="2356485">
                  <a:moveTo>
                    <a:pt x="2462373" y="0"/>
                  </a:moveTo>
                  <a:lnTo>
                    <a:pt x="0" y="0"/>
                  </a:lnTo>
                  <a:lnTo>
                    <a:pt x="0" y="2356378"/>
                  </a:lnTo>
                  <a:lnTo>
                    <a:pt x="2462373" y="2356378"/>
                  </a:lnTo>
                  <a:lnTo>
                    <a:pt x="2462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8248" y="3459466"/>
              <a:ext cx="503205" cy="1147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9583" y="1321473"/>
              <a:ext cx="2135729" cy="229191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966836" y="2697835"/>
              <a:ext cx="63500" cy="542925"/>
            </a:xfrm>
            <a:custGeom>
              <a:avLst/>
              <a:gdLst/>
              <a:ahLst/>
              <a:cxnLst/>
              <a:rect l="l" t="t" r="r" b="b"/>
              <a:pathLst>
                <a:path w="63500" h="542925">
                  <a:moveTo>
                    <a:pt x="63360" y="533323"/>
                  </a:moveTo>
                  <a:lnTo>
                    <a:pt x="0" y="533323"/>
                  </a:lnTo>
                  <a:lnTo>
                    <a:pt x="0" y="542594"/>
                  </a:lnTo>
                  <a:lnTo>
                    <a:pt x="63360" y="542594"/>
                  </a:lnTo>
                  <a:lnTo>
                    <a:pt x="63360" y="533323"/>
                  </a:lnTo>
                  <a:close/>
                </a:path>
                <a:path w="63500" h="542925">
                  <a:moveTo>
                    <a:pt x="63360" y="266661"/>
                  </a:moveTo>
                  <a:lnTo>
                    <a:pt x="0" y="266661"/>
                  </a:lnTo>
                  <a:lnTo>
                    <a:pt x="0" y="275920"/>
                  </a:lnTo>
                  <a:lnTo>
                    <a:pt x="63360" y="275920"/>
                  </a:lnTo>
                  <a:lnTo>
                    <a:pt x="63360" y="266661"/>
                  </a:lnTo>
                  <a:close/>
                </a:path>
                <a:path w="63500" h="542925">
                  <a:moveTo>
                    <a:pt x="63360" y="0"/>
                  </a:moveTo>
                  <a:lnTo>
                    <a:pt x="0" y="0"/>
                  </a:lnTo>
                  <a:lnTo>
                    <a:pt x="0" y="9258"/>
                  </a:lnTo>
                  <a:lnTo>
                    <a:pt x="63360" y="9258"/>
                  </a:lnTo>
                  <a:lnTo>
                    <a:pt x="6336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82660" y="2335185"/>
              <a:ext cx="146789" cy="50343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7119" y="1842380"/>
              <a:ext cx="162798" cy="415222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1602739" y="862076"/>
            <a:ext cx="6355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Partial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dependence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properties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descriptors: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222363" y="6244408"/>
            <a:ext cx="3642995" cy="344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2100" i="1">
                <a:latin typeface="メイリオ"/>
                <a:cs typeface="メイリオ"/>
              </a:rPr>
              <a:t>B,</a:t>
            </a:r>
            <a:r>
              <a:rPr dirty="0" sz="2100" spc="-355" i="1">
                <a:latin typeface="メイリオ"/>
                <a:cs typeface="メイリオ"/>
              </a:rPr>
              <a:t> </a:t>
            </a:r>
            <a:r>
              <a:rPr dirty="0" sz="2100" spc="90" i="1">
                <a:latin typeface="メイリオ"/>
                <a:cs typeface="メイリオ"/>
              </a:rPr>
              <a:t>G</a:t>
            </a:r>
            <a:r>
              <a:rPr dirty="0" sz="2100" spc="-120" i="1">
                <a:latin typeface="メイリオ"/>
                <a:cs typeface="メイリオ"/>
              </a:rPr>
              <a:t> </a:t>
            </a:r>
            <a:r>
              <a:rPr dirty="0" sz="2100" spc="-170">
                <a:latin typeface="Tahoma"/>
                <a:cs typeface="Tahoma"/>
              </a:rPr>
              <a:t>:</a:t>
            </a:r>
            <a:r>
              <a:rPr dirty="0" sz="2100" spc="-60">
                <a:latin typeface="Tahoma"/>
                <a:cs typeface="Tahoma"/>
              </a:rPr>
              <a:t> </a:t>
            </a:r>
            <a:r>
              <a:rPr dirty="0" sz="2100" spc="100" i="1">
                <a:latin typeface="メイリオ"/>
                <a:cs typeface="メイリオ"/>
              </a:rPr>
              <a:t>r</a:t>
            </a:r>
            <a:r>
              <a:rPr dirty="0" baseline="32567" sz="2175" spc="150">
                <a:latin typeface="Calibri"/>
                <a:cs typeface="Calibri"/>
              </a:rPr>
              <a:t>2</a:t>
            </a:r>
            <a:r>
              <a:rPr dirty="0" baseline="32567" sz="2175" spc="562">
                <a:latin typeface="Calibri"/>
                <a:cs typeface="Calibri"/>
              </a:rPr>
              <a:t> </a:t>
            </a:r>
            <a:r>
              <a:rPr dirty="0" sz="2100" spc="90">
                <a:latin typeface="Tahoma"/>
                <a:cs typeface="Tahoma"/>
              </a:rPr>
              <a:t>=</a:t>
            </a:r>
            <a:r>
              <a:rPr dirty="0" sz="2100" spc="-55">
                <a:latin typeface="Tahoma"/>
                <a:cs typeface="Tahoma"/>
              </a:rPr>
              <a:t> </a:t>
            </a:r>
            <a:r>
              <a:rPr dirty="0" sz="2100" spc="-145">
                <a:latin typeface="Tahoma"/>
                <a:cs typeface="Tahoma"/>
              </a:rPr>
              <a:t>0</a:t>
            </a:r>
            <a:r>
              <a:rPr dirty="0" sz="2100" spc="-145" i="1">
                <a:latin typeface="メイリオ"/>
                <a:cs typeface="メイリオ"/>
              </a:rPr>
              <a:t>.</a:t>
            </a:r>
            <a:r>
              <a:rPr dirty="0" sz="2100" spc="-145">
                <a:latin typeface="Tahoma"/>
                <a:cs typeface="Tahoma"/>
              </a:rPr>
              <a:t>99;</a:t>
            </a:r>
            <a:r>
              <a:rPr dirty="0" sz="2100" spc="-300">
                <a:latin typeface="Tahoma"/>
                <a:cs typeface="Tahoma"/>
              </a:rPr>
              <a:t> </a:t>
            </a:r>
            <a:r>
              <a:rPr dirty="0" sz="2100" spc="-570" i="1">
                <a:latin typeface="メイリオ"/>
                <a:cs typeface="メイリオ"/>
              </a:rPr>
              <a:t>✓</a:t>
            </a:r>
            <a:r>
              <a:rPr dirty="0" baseline="-11494" sz="2175" spc="-855" i="1">
                <a:latin typeface="Elephant"/>
                <a:cs typeface="Elephant"/>
              </a:rPr>
              <a:t>D</a:t>
            </a:r>
            <a:r>
              <a:rPr dirty="0" baseline="-11494" sz="2175" spc="600" i="1">
                <a:latin typeface="Elephant"/>
                <a:cs typeface="Elephant"/>
              </a:rPr>
              <a:t> </a:t>
            </a:r>
            <a:r>
              <a:rPr dirty="0" sz="2100" spc="-170">
                <a:latin typeface="Tahoma"/>
                <a:cs typeface="Tahoma"/>
              </a:rPr>
              <a:t>:</a:t>
            </a:r>
            <a:r>
              <a:rPr dirty="0" sz="2100" spc="-55">
                <a:latin typeface="Tahoma"/>
                <a:cs typeface="Tahoma"/>
              </a:rPr>
              <a:t> </a:t>
            </a:r>
            <a:r>
              <a:rPr dirty="0" sz="2100" spc="100" i="1">
                <a:latin typeface="メイリオ"/>
                <a:cs typeface="メイリオ"/>
              </a:rPr>
              <a:t>r</a:t>
            </a:r>
            <a:r>
              <a:rPr dirty="0" baseline="32567" sz="2175" spc="150">
                <a:latin typeface="Calibri"/>
                <a:cs typeface="Calibri"/>
              </a:rPr>
              <a:t>2</a:t>
            </a:r>
            <a:r>
              <a:rPr dirty="0" baseline="32567" sz="2175" spc="562">
                <a:latin typeface="Calibri"/>
                <a:cs typeface="Calibri"/>
              </a:rPr>
              <a:t> </a:t>
            </a:r>
            <a:r>
              <a:rPr dirty="0" sz="2100" spc="90">
                <a:latin typeface="Tahoma"/>
                <a:cs typeface="Tahoma"/>
              </a:rPr>
              <a:t>=</a:t>
            </a:r>
            <a:r>
              <a:rPr dirty="0" sz="2100" spc="-60">
                <a:latin typeface="Tahoma"/>
                <a:cs typeface="Tahoma"/>
              </a:rPr>
              <a:t> </a:t>
            </a:r>
            <a:r>
              <a:rPr dirty="0" sz="2100" spc="-20">
                <a:latin typeface="Tahoma"/>
                <a:cs typeface="Tahoma"/>
              </a:rPr>
              <a:t>0</a:t>
            </a:r>
            <a:r>
              <a:rPr dirty="0" sz="2100" spc="-20" i="1">
                <a:latin typeface="メイリオ"/>
                <a:cs typeface="メイリオ"/>
              </a:rPr>
              <a:t>.</a:t>
            </a:r>
            <a:r>
              <a:rPr dirty="0" sz="2100" spc="-20">
                <a:latin typeface="Tahoma"/>
                <a:cs typeface="Tahoma"/>
              </a:rPr>
              <a:t>97</a:t>
            </a:r>
            <a:endParaRPr sz="2100">
              <a:latin typeface="Tahoma"/>
              <a:cs typeface="Tahoma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8397721" y="1574699"/>
            <a:ext cx="1638300" cy="1454150"/>
            <a:chOff x="8397721" y="1574699"/>
            <a:chExt cx="1638300" cy="1454150"/>
          </a:xfrm>
        </p:grpSpPr>
        <p:sp>
          <p:nvSpPr>
            <p:cNvPr id="33" name="object 33" descr=""/>
            <p:cNvSpPr/>
            <p:nvPr/>
          </p:nvSpPr>
          <p:spPr>
            <a:xfrm>
              <a:off x="8583776" y="2386034"/>
              <a:ext cx="0" cy="273685"/>
            </a:xfrm>
            <a:custGeom>
              <a:avLst/>
              <a:gdLst/>
              <a:ahLst/>
              <a:cxnLst/>
              <a:rect l="l" t="t" r="r" b="b"/>
              <a:pathLst>
                <a:path w="0" h="273685">
                  <a:moveTo>
                    <a:pt x="0" y="0"/>
                  </a:moveTo>
                  <a:lnTo>
                    <a:pt x="1" y="27342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454460" y="1623405"/>
              <a:ext cx="539750" cy="709295"/>
            </a:xfrm>
            <a:custGeom>
              <a:avLst/>
              <a:gdLst/>
              <a:ahLst/>
              <a:cxnLst/>
              <a:rect l="l" t="t" r="r" b="b"/>
              <a:pathLst>
                <a:path w="539750" h="709294">
                  <a:moveTo>
                    <a:pt x="539482" y="0"/>
                  </a:moveTo>
                  <a:lnTo>
                    <a:pt x="0" y="70906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448458" y="1623405"/>
              <a:ext cx="539750" cy="709295"/>
            </a:xfrm>
            <a:custGeom>
              <a:avLst/>
              <a:gdLst/>
              <a:ahLst/>
              <a:cxnLst/>
              <a:rect l="l" t="t" r="r" b="b"/>
              <a:pathLst>
                <a:path w="539750" h="709294">
                  <a:moveTo>
                    <a:pt x="539482" y="0"/>
                  </a:moveTo>
                  <a:lnTo>
                    <a:pt x="0" y="70906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038404" y="1733322"/>
              <a:ext cx="690880" cy="0"/>
            </a:xfrm>
            <a:custGeom>
              <a:avLst/>
              <a:gdLst/>
              <a:ahLst/>
              <a:cxnLst/>
              <a:rect l="l" t="t" r="r" b="b"/>
              <a:pathLst>
                <a:path w="690879" h="0">
                  <a:moveTo>
                    <a:pt x="690390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454460" y="2214054"/>
              <a:ext cx="539750" cy="758190"/>
            </a:xfrm>
            <a:custGeom>
              <a:avLst/>
              <a:gdLst/>
              <a:ahLst/>
              <a:cxnLst/>
              <a:rect l="l" t="t" r="r" b="b"/>
              <a:pathLst>
                <a:path w="539750" h="758189">
                  <a:moveTo>
                    <a:pt x="0" y="757605"/>
                  </a:moveTo>
                  <a:lnTo>
                    <a:pt x="53948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038404" y="2323970"/>
              <a:ext cx="690880" cy="0"/>
            </a:xfrm>
            <a:custGeom>
              <a:avLst/>
              <a:gdLst/>
              <a:ahLst/>
              <a:cxnLst/>
              <a:rect l="l" t="t" r="r" b="b"/>
              <a:pathLst>
                <a:path w="690879" h="0">
                  <a:moveTo>
                    <a:pt x="690390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448458" y="2214054"/>
              <a:ext cx="539750" cy="758190"/>
            </a:xfrm>
            <a:custGeom>
              <a:avLst/>
              <a:gdLst/>
              <a:ahLst/>
              <a:cxnLst/>
              <a:rect l="l" t="t" r="r" b="b"/>
              <a:pathLst>
                <a:path w="539750" h="758189">
                  <a:moveTo>
                    <a:pt x="539482" y="0"/>
                  </a:moveTo>
                  <a:lnTo>
                    <a:pt x="0" y="7576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766657" y="2842342"/>
              <a:ext cx="628650" cy="0"/>
            </a:xfrm>
            <a:custGeom>
              <a:avLst/>
              <a:gdLst/>
              <a:ahLst/>
              <a:cxnLst/>
              <a:rect l="l" t="t" r="r" b="b"/>
              <a:pathLst>
                <a:path w="628650" h="0">
                  <a:moveTo>
                    <a:pt x="628239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577775" y="2386034"/>
              <a:ext cx="0" cy="273685"/>
            </a:xfrm>
            <a:custGeom>
              <a:avLst/>
              <a:gdLst/>
              <a:ahLst/>
              <a:cxnLst/>
              <a:rect l="l" t="t" r="r" b="b"/>
              <a:pathLst>
                <a:path w="0" h="273685">
                  <a:moveTo>
                    <a:pt x="0" y="0"/>
                  </a:moveTo>
                  <a:lnTo>
                    <a:pt x="1" y="27342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880600" y="1888770"/>
              <a:ext cx="0" cy="280035"/>
            </a:xfrm>
            <a:custGeom>
              <a:avLst/>
              <a:gdLst/>
              <a:ahLst/>
              <a:cxnLst/>
              <a:rect l="l" t="t" r="r" b="b"/>
              <a:pathLst>
                <a:path w="0" h="280035">
                  <a:moveTo>
                    <a:pt x="0" y="0"/>
                  </a:moveTo>
                  <a:lnTo>
                    <a:pt x="1" y="27975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886600" y="1888770"/>
              <a:ext cx="0" cy="280035"/>
            </a:xfrm>
            <a:custGeom>
              <a:avLst/>
              <a:gdLst/>
              <a:ahLst/>
              <a:cxnLst/>
              <a:rect l="l" t="t" r="r" b="b"/>
              <a:pathLst>
                <a:path w="0" h="280035">
                  <a:moveTo>
                    <a:pt x="0" y="0"/>
                  </a:moveTo>
                  <a:lnTo>
                    <a:pt x="1" y="27975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4797" y="1577874"/>
              <a:ext cx="303608" cy="31089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734797" y="1577874"/>
              <a:ext cx="304165" cy="311150"/>
            </a:xfrm>
            <a:custGeom>
              <a:avLst/>
              <a:gdLst/>
              <a:ahLst/>
              <a:cxnLst/>
              <a:rect l="l" t="t" r="r" b="b"/>
              <a:pathLst>
                <a:path w="304165" h="311150">
                  <a:moveTo>
                    <a:pt x="0" y="155448"/>
                  </a:moveTo>
                  <a:lnTo>
                    <a:pt x="7739" y="106314"/>
                  </a:lnTo>
                  <a:lnTo>
                    <a:pt x="29289" y="63642"/>
                  </a:lnTo>
                  <a:lnTo>
                    <a:pt x="62150" y="29992"/>
                  </a:lnTo>
                  <a:lnTo>
                    <a:pt x="103822" y="7924"/>
                  </a:lnTo>
                  <a:lnTo>
                    <a:pt x="151804" y="0"/>
                  </a:lnTo>
                  <a:lnTo>
                    <a:pt x="199786" y="7924"/>
                  </a:lnTo>
                  <a:lnTo>
                    <a:pt x="241458" y="29992"/>
                  </a:lnTo>
                  <a:lnTo>
                    <a:pt x="274319" y="63642"/>
                  </a:lnTo>
                  <a:lnTo>
                    <a:pt x="295869" y="106314"/>
                  </a:lnTo>
                  <a:lnTo>
                    <a:pt x="303609" y="155448"/>
                  </a:lnTo>
                  <a:lnTo>
                    <a:pt x="295869" y="204581"/>
                  </a:lnTo>
                  <a:lnTo>
                    <a:pt x="274319" y="247253"/>
                  </a:lnTo>
                  <a:lnTo>
                    <a:pt x="241458" y="280903"/>
                  </a:lnTo>
                  <a:lnTo>
                    <a:pt x="199786" y="302971"/>
                  </a:lnTo>
                  <a:lnTo>
                    <a:pt x="151804" y="310896"/>
                  </a:lnTo>
                  <a:lnTo>
                    <a:pt x="103822" y="302971"/>
                  </a:lnTo>
                  <a:lnTo>
                    <a:pt x="62150" y="280903"/>
                  </a:lnTo>
                  <a:lnTo>
                    <a:pt x="29289" y="247253"/>
                  </a:lnTo>
                  <a:lnTo>
                    <a:pt x="7739" y="204581"/>
                  </a:lnTo>
                  <a:lnTo>
                    <a:pt x="0" y="155448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28796" y="1577874"/>
              <a:ext cx="303610" cy="310896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9728795" y="1577874"/>
              <a:ext cx="304165" cy="311150"/>
            </a:xfrm>
            <a:custGeom>
              <a:avLst/>
              <a:gdLst/>
              <a:ahLst/>
              <a:cxnLst/>
              <a:rect l="l" t="t" r="r" b="b"/>
              <a:pathLst>
                <a:path w="304165" h="311150">
                  <a:moveTo>
                    <a:pt x="0" y="155448"/>
                  </a:moveTo>
                  <a:lnTo>
                    <a:pt x="7739" y="106314"/>
                  </a:lnTo>
                  <a:lnTo>
                    <a:pt x="29289" y="63642"/>
                  </a:lnTo>
                  <a:lnTo>
                    <a:pt x="62150" y="29992"/>
                  </a:lnTo>
                  <a:lnTo>
                    <a:pt x="103822" y="7924"/>
                  </a:lnTo>
                  <a:lnTo>
                    <a:pt x="151804" y="0"/>
                  </a:lnTo>
                  <a:lnTo>
                    <a:pt x="199786" y="7924"/>
                  </a:lnTo>
                  <a:lnTo>
                    <a:pt x="241458" y="29992"/>
                  </a:lnTo>
                  <a:lnTo>
                    <a:pt x="274319" y="63642"/>
                  </a:lnTo>
                  <a:lnTo>
                    <a:pt x="295869" y="106314"/>
                  </a:lnTo>
                  <a:lnTo>
                    <a:pt x="303609" y="155448"/>
                  </a:lnTo>
                  <a:lnTo>
                    <a:pt x="295869" y="204581"/>
                  </a:lnTo>
                  <a:lnTo>
                    <a:pt x="274319" y="247253"/>
                  </a:lnTo>
                  <a:lnTo>
                    <a:pt x="241458" y="280903"/>
                  </a:lnTo>
                  <a:lnTo>
                    <a:pt x="199786" y="302971"/>
                  </a:lnTo>
                  <a:lnTo>
                    <a:pt x="151804" y="310896"/>
                  </a:lnTo>
                  <a:lnTo>
                    <a:pt x="103822" y="302971"/>
                  </a:lnTo>
                  <a:lnTo>
                    <a:pt x="62150" y="280903"/>
                  </a:lnTo>
                  <a:lnTo>
                    <a:pt x="29289" y="247253"/>
                  </a:lnTo>
                  <a:lnTo>
                    <a:pt x="7739" y="204581"/>
                  </a:lnTo>
                  <a:lnTo>
                    <a:pt x="0" y="155448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8796" y="2168522"/>
              <a:ext cx="303610" cy="310896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9728795" y="2168522"/>
              <a:ext cx="304165" cy="311150"/>
            </a:xfrm>
            <a:custGeom>
              <a:avLst/>
              <a:gdLst/>
              <a:ahLst/>
              <a:cxnLst/>
              <a:rect l="l" t="t" r="r" b="b"/>
              <a:pathLst>
                <a:path w="304165" h="311150">
                  <a:moveTo>
                    <a:pt x="0" y="155448"/>
                  </a:moveTo>
                  <a:lnTo>
                    <a:pt x="7739" y="106314"/>
                  </a:lnTo>
                  <a:lnTo>
                    <a:pt x="29289" y="63642"/>
                  </a:lnTo>
                  <a:lnTo>
                    <a:pt x="62150" y="29992"/>
                  </a:lnTo>
                  <a:lnTo>
                    <a:pt x="103822" y="7924"/>
                  </a:lnTo>
                  <a:lnTo>
                    <a:pt x="151804" y="0"/>
                  </a:lnTo>
                  <a:lnTo>
                    <a:pt x="199786" y="7924"/>
                  </a:lnTo>
                  <a:lnTo>
                    <a:pt x="241458" y="29992"/>
                  </a:lnTo>
                  <a:lnTo>
                    <a:pt x="274319" y="63642"/>
                  </a:lnTo>
                  <a:lnTo>
                    <a:pt x="295869" y="106314"/>
                  </a:lnTo>
                  <a:lnTo>
                    <a:pt x="303609" y="155448"/>
                  </a:lnTo>
                  <a:lnTo>
                    <a:pt x="295869" y="204581"/>
                  </a:lnTo>
                  <a:lnTo>
                    <a:pt x="274319" y="247253"/>
                  </a:lnTo>
                  <a:lnTo>
                    <a:pt x="241458" y="280903"/>
                  </a:lnTo>
                  <a:lnTo>
                    <a:pt x="199786" y="302971"/>
                  </a:lnTo>
                  <a:lnTo>
                    <a:pt x="151804" y="310896"/>
                  </a:lnTo>
                  <a:lnTo>
                    <a:pt x="103822" y="302971"/>
                  </a:lnTo>
                  <a:lnTo>
                    <a:pt x="62150" y="280903"/>
                  </a:lnTo>
                  <a:lnTo>
                    <a:pt x="29289" y="247253"/>
                  </a:lnTo>
                  <a:lnTo>
                    <a:pt x="7739" y="204581"/>
                  </a:lnTo>
                  <a:lnTo>
                    <a:pt x="0" y="155448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0896" y="2020274"/>
              <a:ext cx="365760" cy="365760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8400896" y="202027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880"/>
                  </a:moveTo>
                  <a:lnTo>
                    <a:pt x="6532" y="134263"/>
                  </a:lnTo>
                  <a:lnTo>
                    <a:pt x="24968" y="90576"/>
                  </a:lnTo>
                  <a:lnTo>
                    <a:pt x="53564" y="53564"/>
                  </a:lnTo>
                  <a:lnTo>
                    <a:pt x="90576" y="24968"/>
                  </a:lnTo>
                  <a:lnTo>
                    <a:pt x="134263" y="6532"/>
                  </a:lnTo>
                  <a:lnTo>
                    <a:pt x="182880" y="0"/>
                  </a:lnTo>
                  <a:lnTo>
                    <a:pt x="231496" y="6532"/>
                  </a:lnTo>
                  <a:lnTo>
                    <a:pt x="275183" y="24968"/>
                  </a:lnTo>
                  <a:lnTo>
                    <a:pt x="312195" y="53564"/>
                  </a:lnTo>
                  <a:lnTo>
                    <a:pt x="340791" y="90576"/>
                  </a:lnTo>
                  <a:lnTo>
                    <a:pt x="359227" y="134263"/>
                  </a:lnTo>
                  <a:lnTo>
                    <a:pt x="365760" y="182880"/>
                  </a:lnTo>
                  <a:lnTo>
                    <a:pt x="359227" y="231496"/>
                  </a:lnTo>
                  <a:lnTo>
                    <a:pt x="340791" y="275183"/>
                  </a:lnTo>
                  <a:lnTo>
                    <a:pt x="312195" y="312195"/>
                  </a:lnTo>
                  <a:lnTo>
                    <a:pt x="275183" y="340791"/>
                  </a:lnTo>
                  <a:lnTo>
                    <a:pt x="231496" y="359227"/>
                  </a:lnTo>
                  <a:lnTo>
                    <a:pt x="182880" y="365760"/>
                  </a:lnTo>
                  <a:lnTo>
                    <a:pt x="134263" y="359227"/>
                  </a:lnTo>
                  <a:lnTo>
                    <a:pt x="90576" y="340791"/>
                  </a:lnTo>
                  <a:lnTo>
                    <a:pt x="53564" y="312195"/>
                  </a:lnTo>
                  <a:lnTo>
                    <a:pt x="24968" y="275183"/>
                  </a:lnTo>
                  <a:lnTo>
                    <a:pt x="6532" y="231496"/>
                  </a:lnTo>
                  <a:lnTo>
                    <a:pt x="0" y="18288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94895" y="2020274"/>
              <a:ext cx="365760" cy="36576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9394895" y="202027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880"/>
                  </a:moveTo>
                  <a:lnTo>
                    <a:pt x="6532" y="134263"/>
                  </a:lnTo>
                  <a:lnTo>
                    <a:pt x="24968" y="90576"/>
                  </a:lnTo>
                  <a:lnTo>
                    <a:pt x="53564" y="53564"/>
                  </a:lnTo>
                  <a:lnTo>
                    <a:pt x="90576" y="24968"/>
                  </a:lnTo>
                  <a:lnTo>
                    <a:pt x="134263" y="6532"/>
                  </a:lnTo>
                  <a:lnTo>
                    <a:pt x="182880" y="0"/>
                  </a:lnTo>
                  <a:lnTo>
                    <a:pt x="231496" y="6532"/>
                  </a:lnTo>
                  <a:lnTo>
                    <a:pt x="275183" y="24968"/>
                  </a:lnTo>
                  <a:lnTo>
                    <a:pt x="312195" y="53564"/>
                  </a:lnTo>
                  <a:lnTo>
                    <a:pt x="340791" y="90576"/>
                  </a:lnTo>
                  <a:lnTo>
                    <a:pt x="359227" y="134263"/>
                  </a:lnTo>
                  <a:lnTo>
                    <a:pt x="365760" y="182880"/>
                  </a:lnTo>
                  <a:lnTo>
                    <a:pt x="359227" y="231496"/>
                  </a:lnTo>
                  <a:lnTo>
                    <a:pt x="340791" y="275183"/>
                  </a:lnTo>
                  <a:lnTo>
                    <a:pt x="312195" y="312195"/>
                  </a:lnTo>
                  <a:lnTo>
                    <a:pt x="275183" y="340791"/>
                  </a:lnTo>
                  <a:lnTo>
                    <a:pt x="231496" y="359227"/>
                  </a:lnTo>
                  <a:lnTo>
                    <a:pt x="182880" y="365760"/>
                  </a:lnTo>
                  <a:lnTo>
                    <a:pt x="134263" y="359227"/>
                  </a:lnTo>
                  <a:lnTo>
                    <a:pt x="90576" y="340791"/>
                  </a:lnTo>
                  <a:lnTo>
                    <a:pt x="53564" y="312195"/>
                  </a:lnTo>
                  <a:lnTo>
                    <a:pt x="24968" y="275183"/>
                  </a:lnTo>
                  <a:lnTo>
                    <a:pt x="6532" y="231496"/>
                  </a:lnTo>
                  <a:lnTo>
                    <a:pt x="0" y="182880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00896" y="2659462"/>
              <a:ext cx="365760" cy="365760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8400896" y="265946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880"/>
                  </a:moveTo>
                  <a:lnTo>
                    <a:pt x="6532" y="134263"/>
                  </a:lnTo>
                  <a:lnTo>
                    <a:pt x="24968" y="90576"/>
                  </a:lnTo>
                  <a:lnTo>
                    <a:pt x="53564" y="53564"/>
                  </a:lnTo>
                  <a:lnTo>
                    <a:pt x="90576" y="24968"/>
                  </a:lnTo>
                  <a:lnTo>
                    <a:pt x="134263" y="6532"/>
                  </a:lnTo>
                  <a:lnTo>
                    <a:pt x="182880" y="0"/>
                  </a:lnTo>
                  <a:lnTo>
                    <a:pt x="231496" y="6532"/>
                  </a:lnTo>
                  <a:lnTo>
                    <a:pt x="275183" y="24968"/>
                  </a:lnTo>
                  <a:lnTo>
                    <a:pt x="312195" y="53564"/>
                  </a:lnTo>
                  <a:lnTo>
                    <a:pt x="340791" y="90576"/>
                  </a:lnTo>
                  <a:lnTo>
                    <a:pt x="359227" y="134263"/>
                  </a:lnTo>
                  <a:lnTo>
                    <a:pt x="365760" y="182880"/>
                  </a:lnTo>
                  <a:lnTo>
                    <a:pt x="359227" y="231496"/>
                  </a:lnTo>
                  <a:lnTo>
                    <a:pt x="340791" y="275183"/>
                  </a:lnTo>
                  <a:lnTo>
                    <a:pt x="312195" y="312195"/>
                  </a:lnTo>
                  <a:lnTo>
                    <a:pt x="275183" y="340791"/>
                  </a:lnTo>
                  <a:lnTo>
                    <a:pt x="231496" y="359227"/>
                  </a:lnTo>
                  <a:lnTo>
                    <a:pt x="182880" y="365760"/>
                  </a:lnTo>
                  <a:lnTo>
                    <a:pt x="134263" y="359227"/>
                  </a:lnTo>
                  <a:lnTo>
                    <a:pt x="90576" y="340791"/>
                  </a:lnTo>
                  <a:lnTo>
                    <a:pt x="53564" y="312195"/>
                  </a:lnTo>
                  <a:lnTo>
                    <a:pt x="24968" y="275183"/>
                  </a:lnTo>
                  <a:lnTo>
                    <a:pt x="6532" y="231496"/>
                  </a:lnTo>
                  <a:lnTo>
                    <a:pt x="0" y="182880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94895" y="2659462"/>
              <a:ext cx="365760" cy="365760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9394895" y="265946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880"/>
                  </a:moveTo>
                  <a:lnTo>
                    <a:pt x="6532" y="134263"/>
                  </a:lnTo>
                  <a:lnTo>
                    <a:pt x="24968" y="90576"/>
                  </a:lnTo>
                  <a:lnTo>
                    <a:pt x="53564" y="53564"/>
                  </a:lnTo>
                  <a:lnTo>
                    <a:pt x="90576" y="24968"/>
                  </a:lnTo>
                  <a:lnTo>
                    <a:pt x="134263" y="6532"/>
                  </a:lnTo>
                  <a:lnTo>
                    <a:pt x="182880" y="0"/>
                  </a:lnTo>
                  <a:lnTo>
                    <a:pt x="231496" y="6532"/>
                  </a:lnTo>
                  <a:lnTo>
                    <a:pt x="275183" y="24968"/>
                  </a:lnTo>
                  <a:lnTo>
                    <a:pt x="312195" y="53564"/>
                  </a:lnTo>
                  <a:lnTo>
                    <a:pt x="340791" y="90576"/>
                  </a:lnTo>
                  <a:lnTo>
                    <a:pt x="359227" y="134263"/>
                  </a:lnTo>
                  <a:lnTo>
                    <a:pt x="365760" y="182880"/>
                  </a:lnTo>
                  <a:lnTo>
                    <a:pt x="359227" y="231496"/>
                  </a:lnTo>
                  <a:lnTo>
                    <a:pt x="340791" y="275183"/>
                  </a:lnTo>
                  <a:lnTo>
                    <a:pt x="312195" y="312195"/>
                  </a:lnTo>
                  <a:lnTo>
                    <a:pt x="275183" y="340791"/>
                  </a:lnTo>
                  <a:lnTo>
                    <a:pt x="231496" y="359227"/>
                  </a:lnTo>
                  <a:lnTo>
                    <a:pt x="182880" y="365760"/>
                  </a:lnTo>
                  <a:lnTo>
                    <a:pt x="134263" y="359227"/>
                  </a:lnTo>
                  <a:lnTo>
                    <a:pt x="90576" y="340791"/>
                  </a:lnTo>
                  <a:lnTo>
                    <a:pt x="53564" y="312195"/>
                  </a:lnTo>
                  <a:lnTo>
                    <a:pt x="24968" y="275183"/>
                  </a:lnTo>
                  <a:lnTo>
                    <a:pt x="6532" y="231496"/>
                  </a:lnTo>
                  <a:lnTo>
                    <a:pt x="0" y="18288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34797" y="2168522"/>
              <a:ext cx="303608" cy="310896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8734797" y="2168522"/>
              <a:ext cx="304165" cy="311150"/>
            </a:xfrm>
            <a:custGeom>
              <a:avLst/>
              <a:gdLst/>
              <a:ahLst/>
              <a:cxnLst/>
              <a:rect l="l" t="t" r="r" b="b"/>
              <a:pathLst>
                <a:path w="304165" h="311150">
                  <a:moveTo>
                    <a:pt x="0" y="155448"/>
                  </a:moveTo>
                  <a:lnTo>
                    <a:pt x="7739" y="106314"/>
                  </a:lnTo>
                  <a:lnTo>
                    <a:pt x="29289" y="63642"/>
                  </a:lnTo>
                  <a:lnTo>
                    <a:pt x="62150" y="29992"/>
                  </a:lnTo>
                  <a:lnTo>
                    <a:pt x="103822" y="7924"/>
                  </a:lnTo>
                  <a:lnTo>
                    <a:pt x="151804" y="0"/>
                  </a:lnTo>
                  <a:lnTo>
                    <a:pt x="199786" y="7924"/>
                  </a:lnTo>
                  <a:lnTo>
                    <a:pt x="241458" y="29992"/>
                  </a:lnTo>
                  <a:lnTo>
                    <a:pt x="274319" y="63642"/>
                  </a:lnTo>
                  <a:lnTo>
                    <a:pt x="295869" y="106314"/>
                  </a:lnTo>
                  <a:lnTo>
                    <a:pt x="303609" y="155448"/>
                  </a:lnTo>
                  <a:lnTo>
                    <a:pt x="295869" y="204581"/>
                  </a:lnTo>
                  <a:lnTo>
                    <a:pt x="274319" y="247253"/>
                  </a:lnTo>
                  <a:lnTo>
                    <a:pt x="241458" y="280903"/>
                  </a:lnTo>
                  <a:lnTo>
                    <a:pt x="199786" y="302971"/>
                  </a:lnTo>
                  <a:lnTo>
                    <a:pt x="151804" y="310896"/>
                  </a:lnTo>
                  <a:lnTo>
                    <a:pt x="103822" y="302971"/>
                  </a:lnTo>
                  <a:lnTo>
                    <a:pt x="62150" y="280903"/>
                  </a:lnTo>
                  <a:lnTo>
                    <a:pt x="29289" y="247253"/>
                  </a:lnTo>
                  <a:lnTo>
                    <a:pt x="7739" y="204581"/>
                  </a:lnTo>
                  <a:lnTo>
                    <a:pt x="0" y="155448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766657" y="2203154"/>
              <a:ext cx="628650" cy="0"/>
            </a:xfrm>
            <a:custGeom>
              <a:avLst/>
              <a:gdLst/>
              <a:ahLst/>
              <a:cxnLst/>
              <a:rect l="l" t="t" r="r" b="b"/>
              <a:pathLst>
                <a:path w="628650" h="0">
                  <a:moveTo>
                    <a:pt x="628239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32302" y="6578372"/>
            <a:ext cx="213868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Nat.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Commun.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8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15679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(2017)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35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AFLOW-</a:t>
            </a:r>
            <a:r>
              <a:rPr dirty="0"/>
              <a:t>ML</a:t>
            </a:r>
            <a:r>
              <a:rPr dirty="0" spc="5"/>
              <a:t> </a:t>
            </a:r>
            <a:r>
              <a:rPr dirty="0" spc="-25"/>
              <a:t>API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685033" y="715771"/>
            <a:ext cx="6823709" cy="915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9405" marR="5080" indent="-1577340">
              <a:lnSpc>
                <a:spcPct val="1217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API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Python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client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can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downloaded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from: </a:t>
            </a:r>
            <a:r>
              <a:rPr dirty="0" u="heavy" sz="2400" spc="-3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http://aflow.org/src/aflow-</a:t>
            </a:r>
            <a:r>
              <a:rPr dirty="0" u="heavy" sz="24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ml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1736211"/>
            <a:ext cx="9144000" cy="474725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2302" y="6578372"/>
            <a:ext cx="248793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152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134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(2018)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36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5289" y="81788"/>
            <a:ext cx="47205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AFLOW-</a:t>
            </a:r>
            <a:r>
              <a:rPr dirty="0"/>
              <a:t>ML</a:t>
            </a:r>
            <a:r>
              <a:rPr dirty="0" spc="-15"/>
              <a:t> </a:t>
            </a:r>
            <a:r>
              <a:rPr dirty="0"/>
              <a:t>API:</a:t>
            </a:r>
            <a:r>
              <a:rPr dirty="0" spc="-25"/>
              <a:t> </a:t>
            </a:r>
            <a:r>
              <a:rPr dirty="0" spc="-10"/>
              <a:t>Example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136315" y="2548086"/>
            <a:ext cx="4197350" cy="384810"/>
          </a:xfrm>
          <a:custGeom>
            <a:avLst/>
            <a:gdLst/>
            <a:ahLst/>
            <a:cxnLst/>
            <a:rect l="l" t="t" r="r" b="b"/>
            <a:pathLst>
              <a:path w="4197350" h="384810">
                <a:moveTo>
                  <a:pt x="4150596" y="0"/>
                </a:moveTo>
                <a:lnTo>
                  <a:pt x="44401" y="95"/>
                </a:lnTo>
                <a:lnTo>
                  <a:pt x="4269" y="26650"/>
                </a:lnTo>
                <a:lnTo>
                  <a:pt x="0" y="336274"/>
                </a:lnTo>
                <a:lnTo>
                  <a:pt x="42" y="340507"/>
                </a:lnTo>
                <a:lnTo>
                  <a:pt x="26555" y="380227"/>
                </a:lnTo>
                <a:lnTo>
                  <a:pt x="46313" y="384594"/>
                </a:lnTo>
                <a:lnTo>
                  <a:pt x="4152507" y="384497"/>
                </a:lnTo>
                <a:lnTo>
                  <a:pt x="4192639" y="357943"/>
                </a:lnTo>
                <a:lnTo>
                  <a:pt x="4196077" y="347599"/>
                </a:lnTo>
                <a:lnTo>
                  <a:pt x="46313" y="347599"/>
                </a:lnTo>
                <a:lnTo>
                  <a:pt x="44817" y="346881"/>
                </a:lnTo>
                <a:lnTo>
                  <a:pt x="42763" y="346881"/>
                </a:lnTo>
                <a:lnTo>
                  <a:pt x="37617" y="341735"/>
                </a:lnTo>
                <a:lnTo>
                  <a:pt x="38453" y="341735"/>
                </a:lnTo>
                <a:lnTo>
                  <a:pt x="38343" y="341196"/>
                </a:lnTo>
                <a:lnTo>
                  <a:pt x="36899" y="338184"/>
                </a:lnTo>
                <a:lnTo>
                  <a:pt x="37730" y="338184"/>
                </a:lnTo>
                <a:lnTo>
                  <a:pt x="37703" y="338051"/>
                </a:lnTo>
                <a:lnTo>
                  <a:pt x="38087" y="338051"/>
                </a:lnTo>
                <a:lnTo>
                  <a:pt x="38004" y="46541"/>
                </a:lnTo>
                <a:lnTo>
                  <a:pt x="37703" y="46541"/>
                </a:lnTo>
                <a:lnTo>
                  <a:pt x="37730" y="46408"/>
                </a:lnTo>
                <a:lnTo>
                  <a:pt x="36899" y="46408"/>
                </a:lnTo>
                <a:lnTo>
                  <a:pt x="38343" y="43397"/>
                </a:lnTo>
                <a:lnTo>
                  <a:pt x="38453" y="42858"/>
                </a:lnTo>
                <a:lnTo>
                  <a:pt x="37617" y="42858"/>
                </a:lnTo>
                <a:lnTo>
                  <a:pt x="42763" y="37712"/>
                </a:lnTo>
                <a:lnTo>
                  <a:pt x="44816" y="37712"/>
                </a:lnTo>
                <a:lnTo>
                  <a:pt x="46313" y="36995"/>
                </a:lnTo>
                <a:lnTo>
                  <a:pt x="4196077" y="36995"/>
                </a:lnTo>
                <a:lnTo>
                  <a:pt x="4195969" y="36464"/>
                </a:lnTo>
                <a:lnTo>
                  <a:pt x="4170353" y="4364"/>
                </a:lnTo>
                <a:lnTo>
                  <a:pt x="4158020" y="651"/>
                </a:lnTo>
                <a:lnTo>
                  <a:pt x="4150596" y="0"/>
                </a:lnTo>
                <a:close/>
              </a:path>
              <a:path w="4197350" h="384810">
                <a:moveTo>
                  <a:pt x="43302" y="346154"/>
                </a:moveTo>
                <a:lnTo>
                  <a:pt x="46313" y="347599"/>
                </a:lnTo>
                <a:lnTo>
                  <a:pt x="44546" y="346407"/>
                </a:lnTo>
                <a:lnTo>
                  <a:pt x="43302" y="346154"/>
                </a:lnTo>
                <a:close/>
              </a:path>
              <a:path w="4197350" h="384810">
                <a:moveTo>
                  <a:pt x="44546" y="346407"/>
                </a:moveTo>
                <a:lnTo>
                  <a:pt x="46313" y="347599"/>
                </a:lnTo>
                <a:lnTo>
                  <a:pt x="4150596" y="347599"/>
                </a:lnTo>
                <a:lnTo>
                  <a:pt x="4151788" y="346795"/>
                </a:lnTo>
                <a:lnTo>
                  <a:pt x="4150461" y="346795"/>
                </a:lnTo>
                <a:lnTo>
                  <a:pt x="46446" y="346793"/>
                </a:lnTo>
                <a:lnTo>
                  <a:pt x="44546" y="346407"/>
                </a:lnTo>
                <a:close/>
              </a:path>
              <a:path w="4197350" h="384810">
                <a:moveTo>
                  <a:pt x="4153606" y="346154"/>
                </a:moveTo>
                <a:lnTo>
                  <a:pt x="4152362" y="346408"/>
                </a:lnTo>
                <a:lnTo>
                  <a:pt x="4150596" y="347599"/>
                </a:lnTo>
                <a:lnTo>
                  <a:pt x="4153606" y="346154"/>
                </a:lnTo>
                <a:close/>
              </a:path>
              <a:path w="4197350" h="384810">
                <a:moveTo>
                  <a:pt x="4154717" y="346034"/>
                </a:moveTo>
                <a:lnTo>
                  <a:pt x="4154199" y="346034"/>
                </a:lnTo>
                <a:lnTo>
                  <a:pt x="4153607" y="346154"/>
                </a:lnTo>
                <a:lnTo>
                  <a:pt x="4150596" y="347599"/>
                </a:lnTo>
                <a:lnTo>
                  <a:pt x="4196077" y="347599"/>
                </a:lnTo>
                <a:lnTo>
                  <a:pt x="4196223" y="346881"/>
                </a:lnTo>
                <a:lnTo>
                  <a:pt x="4154145" y="346881"/>
                </a:lnTo>
                <a:lnTo>
                  <a:pt x="4154717" y="346034"/>
                </a:lnTo>
                <a:close/>
              </a:path>
              <a:path w="4197350" h="384810">
                <a:moveTo>
                  <a:pt x="37617" y="341735"/>
                </a:moveTo>
                <a:lnTo>
                  <a:pt x="42763" y="346881"/>
                </a:lnTo>
                <a:lnTo>
                  <a:pt x="41781" y="345425"/>
                </a:lnTo>
                <a:lnTo>
                  <a:pt x="41311" y="345199"/>
                </a:lnTo>
                <a:lnTo>
                  <a:pt x="41629" y="345199"/>
                </a:lnTo>
                <a:lnTo>
                  <a:pt x="40690" y="343807"/>
                </a:lnTo>
                <a:lnTo>
                  <a:pt x="39770" y="343187"/>
                </a:lnTo>
                <a:lnTo>
                  <a:pt x="39297" y="343187"/>
                </a:lnTo>
                <a:lnTo>
                  <a:pt x="39071" y="342716"/>
                </a:lnTo>
                <a:lnTo>
                  <a:pt x="37617" y="341735"/>
                </a:lnTo>
                <a:close/>
              </a:path>
              <a:path w="4197350" h="384810">
                <a:moveTo>
                  <a:pt x="41781" y="345425"/>
                </a:moveTo>
                <a:lnTo>
                  <a:pt x="42763" y="346881"/>
                </a:lnTo>
                <a:lnTo>
                  <a:pt x="44817" y="346881"/>
                </a:lnTo>
                <a:lnTo>
                  <a:pt x="43302" y="346154"/>
                </a:lnTo>
                <a:lnTo>
                  <a:pt x="42710" y="346034"/>
                </a:lnTo>
                <a:lnTo>
                  <a:pt x="43051" y="346034"/>
                </a:lnTo>
                <a:lnTo>
                  <a:pt x="41781" y="345425"/>
                </a:lnTo>
                <a:close/>
              </a:path>
              <a:path w="4197350" h="384810">
                <a:moveTo>
                  <a:pt x="4155827" y="345199"/>
                </a:moveTo>
                <a:lnTo>
                  <a:pt x="4155597" y="345199"/>
                </a:lnTo>
                <a:lnTo>
                  <a:pt x="4155127" y="345425"/>
                </a:lnTo>
                <a:lnTo>
                  <a:pt x="4154145" y="346881"/>
                </a:lnTo>
                <a:lnTo>
                  <a:pt x="4155827" y="345199"/>
                </a:lnTo>
                <a:close/>
              </a:path>
              <a:path w="4197350" h="384810">
                <a:moveTo>
                  <a:pt x="4196693" y="341735"/>
                </a:moveTo>
                <a:lnTo>
                  <a:pt x="4159291" y="341735"/>
                </a:lnTo>
                <a:lnTo>
                  <a:pt x="4154145" y="346881"/>
                </a:lnTo>
                <a:lnTo>
                  <a:pt x="4196223" y="346881"/>
                </a:lnTo>
                <a:lnTo>
                  <a:pt x="4196693" y="341735"/>
                </a:lnTo>
                <a:close/>
              </a:path>
              <a:path w="4197350" h="384810">
                <a:moveTo>
                  <a:pt x="4152691" y="346186"/>
                </a:moveTo>
                <a:lnTo>
                  <a:pt x="4152260" y="346236"/>
                </a:lnTo>
                <a:lnTo>
                  <a:pt x="4150461" y="346795"/>
                </a:lnTo>
                <a:lnTo>
                  <a:pt x="4152363" y="346407"/>
                </a:lnTo>
                <a:lnTo>
                  <a:pt x="4152691" y="346186"/>
                </a:lnTo>
                <a:close/>
              </a:path>
              <a:path w="4197350" h="384810">
                <a:moveTo>
                  <a:pt x="4152362" y="346408"/>
                </a:moveTo>
                <a:lnTo>
                  <a:pt x="4150461" y="346795"/>
                </a:lnTo>
                <a:lnTo>
                  <a:pt x="4151790" y="346793"/>
                </a:lnTo>
                <a:lnTo>
                  <a:pt x="4152362" y="346408"/>
                </a:lnTo>
                <a:close/>
              </a:path>
              <a:path w="4197350" h="384810">
                <a:moveTo>
                  <a:pt x="44292" y="346236"/>
                </a:moveTo>
                <a:lnTo>
                  <a:pt x="44549" y="346408"/>
                </a:lnTo>
                <a:lnTo>
                  <a:pt x="46446" y="346793"/>
                </a:lnTo>
                <a:lnTo>
                  <a:pt x="44900" y="346313"/>
                </a:lnTo>
                <a:lnTo>
                  <a:pt x="44292" y="346236"/>
                </a:lnTo>
                <a:close/>
              </a:path>
              <a:path w="4197350" h="384810">
                <a:moveTo>
                  <a:pt x="44900" y="346313"/>
                </a:moveTo>
                <a:lnTo>
                  <a:pt x="46446" y="346793"/>
                </a:lnTo>
                <a:lnTo>
                  <a:pt x="4150465" y="346793"/>
                </a:lnTo>
                <a:lnTo>
                  <a:pt x="4151124" y="346589"/>
                </a:lnTo>
                <a:lnTo>
                  <a:pt x="46313" y="346494"/>
                </a:lnTo>
                <a:lnTo>
                  <a:pt x="44900" y="346313"/>
                </a:lnTo>
                <a:close/>
              </a:path>
              <a:path w="4197350" h="384810">
                <a:moveTo>
                  <a:pt x="4152293" y="346226"/>
                </a:moveTo>
                <a:lnTo>
                  <a:pt x="4148686" y="346589"/>
                </a:lnTo>
                <a:lnTo>
                  <a:pt x="4151124" y="346589"/>
                </a:lnTo>
                <a:lnTo>
                  <a:pt x="4152293" y="346226"/>
                </a:lnTo>
                <a:close/>
              </a:path>
              <a:path w="4197350" h="384810">
                <a:moveTo>
                  <a:pt x="4153767" y="346077"/>
                </a:moveTo>
                <a:lnTo>
                  <a:pt x="4152691" y="346186"/>
                </a:lnTo>
                <a:lnTo>
                  <a:pt x="4152362" y="346408"/>
                </a:lnTo>
                <a:lnTo>
                  <a:pt x="4153607" y="346154"/>
                </a:lnTo>
                <a:lnTo>
                  <a:pt x="4153767" y="346077"/>
                </a:lnTo>
                <a:close/>
              </a:path>
              <a:path w="4197350" h="384810">
                <a:moveTo>
                  <a:pt x="43174" y="346093"/>
                </a:moveTo>
                <a:lnTo>
                  <a:pt x="43303" y="346154"/>
                </a:lnTo>
                <a:lnTo>
                  <a:pt x="44546" y="346407"/>
                </a:lnTo>
                <a:lnTo>
                  <a:pt x="44292" y="346236"/>
                </a:lnTo>
                <a:lnTo>
                  <a:pt x="43174" y="346093"/>
                </a:lnTo>
                <a:close/>
              </a:path>
              <a:path w="4197350" h="384810">
                <a:moveTo>
                  <a:pt x="43986" y="346030"/>
                </a:moveTo>
                <a:lnTo>
                  <a:pt x="44292" y="346236"/>
                </a:lnTo>
                <a:lnTo>
                  <a:pt x="44900" y="346313"/>
                </a:lnTo>
                <a:lnTo>
                  <a:pt x="43986" y="346030"/>
                </a:lnTo>
                <a:close/>
              </a:path>
              <a:path w="4197350" h="384810">
                <a:moveTo>
                  <a:pt x="41713" y="345324"/>
                </a:moveTo>
                <a:lnTo>
                  <a:pt x="43174" y="346093"/>
                </a:lnTo>
                <a:lnTo>
                  <a:pt x="44292" y="346236"/>
                </a:lnTo>
                <a:lnTo>
                  <a:pt x="43986" y="346030"/>
                </a:lnTo>
                <a:lnTo>
                  <a:pt x="41713" y="345324"/>
                </a:lnTo>
                <a:close/>
              </a:path>
              <a:path w="4197350" h="384810">
                <a:moveTo>
                  <a:pt x="4152921" y="346031"/>
                </a:moveTo>
                <a:lnTo>
                  <a:pt x="4152293" y="346226"/>
                </a:lnTo>
                <a:lnTo>
                  <a:pt x="4152691" y="346186"/>
                </a:lnTo>
                <a:lnTo>
                  <a:pt x="4152921" y="346031"/>
                </a:lnTo>
                <a:close/>
              </a:path>
              <a:path w="4197350" h="384810">
                <a:moveTo>
                  <a:pt x="4155195" y="345324"/>
                </a:moveTo>
                <a:lnTo>
                  <a:pt x="4152924" y="346030"/>
                </a:lnTo>
                <a:lnTo>
                  <a:pt x="4152691" y="346186"/>
                </a:lnTo>
                <a:lnTo>
                  <a:pt x="4153767" y="346077"/>
                </a:lnTo>
                <a:lnTo>
                  <a:pt x="4155127" y="345425"/>
                </a:lnTo>
                <a:close/>
              </a:path>
              <a:path w="4197350" h="384810">
                <a:moveTo>
                  <a:pt x="4154199" y="346034"/>
                </a:moveTo>
                <a:lnTo>
                  <a:pt x="4153734" y="346093"/>
                </a:lnTo>
                <a:lnTo>
                  <a:pt x="4153606" y="346154"/>
                </a:lnTo>
                <a:lnTo>
                  <a:pt x="4154199" y="346034"/>
                </a:lnTo>
                <a:close/>
              </a:path>
              <a:path w="4197350" h="384810">
                <a:moveTo>
                  <a:pt x="42710" y="346034"/>
                </a:moveTo>
                <a:lnTo>
                  <a:pt x="43302" y="346154"/>
                </a:lnTo>
                <a:lnTo>
                  <a:pt x="43174" y="346093"/>
                </a:lnTo>
                <a:lnTo>
                  <a:pt x="42710" y="346034"/>
                </a:lnTo>
                <a:close/>
              </a:path>
              <a:path w="4197350" h="384810">
                <a:moveTo>
                  <a:pt x="43051" y="346034"/>
                </a:moveTo>
                <a:lnTo>
                  <a:pt x="42710" y="346034"/>
                </a:lnTo>
                <a:lnTo>
                  <a:pt x="43174" y="346093"/>
                </a:lnTo>
                <a:close/>
              </a:path>
              <a:path w="4197350" h="384810">
                <a:moveTo>
                  <a:pt x="4155127" y="345425"/>
                </a:moveTo>
                <a:lnTo>
                  <a:pt x="4153767" y="346077"/>
                </a:lnTo>
                <a:lnTo>
                  <a:pt x="4154199" y="346034"/>
                </a:lnTo>
                <a:lnTo>
                  <a:pt x="4154719" y="346030"/>
                </a:lnTo>
                <a:lnTo>
                  <a:pt x="4155127" y="345425"/>
                </a:lnTo>
                <a:close/>
              </a:path>
              <a:path w="4197350" h="384810">
                <a:moveTo>
                  <a:pt x="4156218" y="343807"/>
                </a:moveTo>
                <a:lnTo>
                  <a:pt x="4152921" y="346031"/>
                </a:lnTo>
                <a:lnTo>
                  <a:pt x="4155195" y="345324"/>
                </a:lnTo>
                <a:lnTo>
                  <a:pt x="4156218" y="343807"/>
                </a:lnTo>
                <a:close/>
              </a:path>
              <a:path w="4197350" h="384810">
                <a:moveTo>
                  <a:pt x="40691" y="343808"/>
                </a:moveTo>
                <a:lnTo>
                  <a:pt x="41713" y="345324"/>
                </a:lnTo>
                <a:lnTo>
                  <a:pt x="43986" y="346030"/>
                </a:lnTo>
                <a:lnTo>
                  <a:pt x="40691" y="343808"/>
                </a:lnTo>
                <a:close/>
              </a:path>
              <a:path w="4197350" h="384810">
                <a:moveTo>
                  <a:pt x="41311" y="345199"/>
                </a:moveTo>
                <a:lnTo>
                  <a:pt x="41781" y="345425"/>
                </a:lnTo>
                <a:lnTo>
                  <a:pt x="41311" y="345199"/>
                </a:lnTo>
                <a:close/>
              </a:path>
              <a:path w="4197350" h="384810">
                <a:moveTo>
                  <a:pt x="4155597" y="345199"/>
                </a:moveTo>
                <a:lnTo>
                  <a:pt x="4155195" y="345324"/>
                </a:lnTo>
                <a:lnTo>
                  <a:pt x="4155597" y="345199"/>
                </a:lnTo>
                <a:close/>
              </a:path>
              <a:path w="4197350" h="384810">
                <a:moveTo>
                  <a:pt x="4157735" y="342785"/>
                </a:moveTo>
                <a:lnTo>
                  <a:pt x="4156218" y="343808"/>
                </a:lnTo>
                <a:lnTo>
                  <a:pt x="4155195" y="345324"/>
                </a:lnTo>
                <a:lnTo>
                  <a:pt x="4155597" y="345199"/>
                </a:lnTo>
                <a:lnTo>
                  <a:pt x="4155827" y="345199"/>
                </a:lnTo>
                <a:lnTo>
                  <a:pt x="4157840" y="343187"/>
                </a:lnTo>
                <a:lnTo>
                  <a:pt x="4157610" y="343187"/>
                </a:lnTo>
                <a:lnTo>
                  <a:pt x="4157735" y="342785"/>
                </a:lnTo>
                <a:close/>
              </a:path>
              <a:path w="4197350" h="384810">
                <a:moveTo>
                  <a:pt x="41629" y="345199"/>
                </a:moveTo>
                <a:lnTo>
                  <a:pt x="41311" y="345199"/>
                </a:lnTo>
                <a:lnTo>
                  <a:pt x="41713" y="345324"/>
                </a:lnTo>
                <a:close/>
              </a:path>
              <a:path w="4197350" h="384810">
                <a:moveTo>
                  <a:pt x="38466" y="340507"/>
                </a:moveTo>
                <a:lnTo>
                  <a:pt x="39174" y="342785"/>
                </a:lnTo>
                <a:lnTo>
                  <a:pt x="40691" y="343808"/>
                </a:lnTo>
                <a:lnTo>
                  <a:pt x="38466" y="340507"/>
                </a:lnTo>
                <a:close/>
              </a:path>
              <a:path w="4197350" h="384810">
                <a:moveTo>
                  <a:pt x="4158441" y="340510"/>
                </a:moveTo>
                <a:lnTo>
                  <a:pt x="4156218" y="343807"/>
                </a:lnTo>
                <a:lnTo>
                  <a:pt x="4157735" y="342785"/>
                </a:lnTo>
                <a:lnTo>
                  <a:pt x="4158441" y="340510"/>
                </a:lnTo>
                <a:close/>
              </a:path>
              <a:path w="4197350" h="384810">
                <a:moveTo>
                  <a:pt x="39071" y="342716"/>
                </a:moveTo>
                <a:lnTo>
                  <a:pt x="39297" y="343187"/>
                </a:lnTo>
                <a:lnTo>
                  <a:pt x="39172" y="342784"/>
                </a:lnTo>
                <a:close/>
              </a:path>
              <a:path w="4197350" h="384810">
                <a:moveTo>
                  <a:pt x="39172" y="342784"/>
                </a:moveTo>
                <a:lnTo>
                  <a:pt x="39297" y="343187"/>
                </a:lnTo>
                <a:lnTo>
                  <a:pt x="39770" y="343187"/>
                </a:lnTo>
                <a:lnTo>
                  <a:pt x="39172" y="342784"/>
                </a:lnTo>
                <a:close/>
              </a:path>
              <a:path w="4197350" h="384810">
                <a:moveTo>
                  <a:pt x="4157835" y="342717"/>
                </a:moveTo>
                <a:lnTo>
                  <a:pt x="4157610" y="343187"/>
                </a:lnTo>
                <a:lnTo>
                  <a:pt x="4157835" y="342717"/>
                </a:lnTo>
                <a:close/>
              </a:path>
              <a:path w="4197350" h="384810">
                <a:moveTo>
                  <a:pt x="4159291" y="341735"/>
                </a:moveTo>
                <a:lnTo>
                  <a:pt x="4157837" y="342716"/>
                </a:lnTo>
                <a:lnTo>
                  <a:pt x="4157610" y="343187"/>
                </a:lnTo>
                <a:lnTo>
                  <a:pt x="4157840" y="343187"/>
                </a:lnTo>
                <a:lnTo>
                  <a:pt x="4159291" y="341735"/>
                </a:lnTo>
                <a:close/>
              </a:path>
              <a:path w="4197350" h="384810">
                <a:moveTo>
                  <a:pt x="4158646" y="340206"/>
                </a:moveTo>
                <a:lnTo>
                  <a:pt x="4158441" y="340510"/>
                </a:lnTo>
                <a:lnTo>
                  <a:pt x="4157735" y="342785"/>
                </a:lnTo>
                <a:lnTo>
                  <a:pt x="4158487" y="341358"/>
                </a:lnTo>
                <a:lnTo>
                  <a:pt x="4158646" y="340206"/>
                </a:lnTo>
                <a:close/>
              </a:path>
              <a:path w="4197350" h="384810">
                <a:moveTo>
                  <a:pt x="38312" y="340279"/>
                </a:moveTo>
                <a:lnTo>
                  <a:pt x="38421" y="341358"/>
                </a:lnTo>
                <a:lnTo>
                  <a:pt x="39071" y="342716"/>
                </a:lnTo>
                <a:lnTo>
                  <a:pt x="38466" y="340507"/>
                </a:lnTo>
                <a:lnTo>
                  <a:pt x="38312" y="340279"/>
                </a:lnTo>
                <a:close/>
              </a:path>
              <a:path w="4197350" h="384810">
                <a:moveTo>
                  <a:pt x="4158504" y="341323"/>
                </a:moveTo>
                <a:lnTo>
                  <a:pt x="4157835" y="342717"/>
                </a:lnTo>
                <a:lnTo>
                  <a:pt x="4159212" y="341788"/>
                </a:lnTo>
                <a:lnTo>
                  <a:pt x="4158444" y="341788"/>
                </a:lnTo>
                <a:lnTo>
                  <a:pt x="4158504" y="341323"/>
                </a:lnTo>
                <a:close/>
              </a:path>
              <a:path w="4197350" h="384810">
                <a:moveTo>
                  <a:pt x="38453" y="341735"/>
                </a:moveTo>
                <a:lnTo>
                  <a:pt x="37617" y="341735"/>
                </a:lnTo>
                <a:lnTo>
                  <a:pt x="39071" y="342716"/>
                </a:lnTo>
                <a:lnTo>
                  <a:pt x="38627" y="341788"/>
                </a:lnTo>
                <a:lnTo>
                  <a:pt x="38464" y="341788"/>
                </a:lnTo>
                <a:close/>
              </a:path>
              <a:path w="4197350" h="384810">
                <a:moveTo>
                  <a:pt x="38421" y="341358"/>
                </a:moveTo>
                <a:lnTo>
                  <a:pt x="38464" y="341788"/>
                </a:lnTo>
                <a:lnTo>
                  <a:pt x="38627" y="341788"/>
                </a:lnTo>
                <a:lnTo>
                  <a:pt x="38421" y="341358"/>
                </a:lnTo>
                <a:close/>
              </a:path>
              <a:path w="4197350" h="384810">
                <a:moveTo>
                  <a:pt x="4197004" y="338185"/>
                </a:moveTo>
                <a:lnTo>
                  <a:pt x="4160009" y="338185"/>
                </a:lnTo>
                <a:lnTo>
                  <a:pt x="4158565" y="341196"/>
                </a:lnTo>
                <a:lnTo>
                  <a:pt x="4158444" y="341788"/>
                </a:lnTo>
                <a:lnTo>
                  <a:pt x="4159212" y="341788"/>
                </a:lnTo>
                <a:lnTo>
                  <a:pt x="4196693" y="341735"/>
                </a:lnTo>
                <a:lnTo>
                  <a:pt x="4197004" y="338185"/>
                </a:lnTo>
                <a:close/>
              </a:path>
              <a:path w="4197350" h="384810">
                <a:moveTo>
                  <a:pt x="38090" y="339950"/>
                </a:moveTo>
                <a:lnTo>
                  <a:pt x="38343" y="341196"/>
                </a:lnTo>
                <a:lnTo>
                  <a:pt x="38421" y="341358"/>
                </a:lnTo>
                <a:lnTo>
                  <a:pt x="38312" y="340279"/>
                </a:lnTo>
                <a:lnTo>
                  <a:pt x="38090" y="339950"/>
                </a:lnTo>
                <a:close/>
              </a:path>
              <a:path w="4197350" h="384810">
                <a:moveTo>
                  <a:pt x="4158818" y="339951"/>
                </a:moveTo>
                <a:lnTo>
                  <a:pt x="4158721" y="340095"/>
                </a:lnTo>
                <a:lnTo>
                  <a:pt x="4158608" y="340507"/>
                </a:lnTo>
                <a:lnTo>
                  <a:pt x="4158504" y="341323"/>
                </a:lnTo>
                <a:lnTo>
                  <a:pt x="4158565" y="341196"/>
                </a:lnTo>
                <a:lnTo>
                  <a:pt x="4158818" y="339951"/>
                </a:lnTo>
                <a:close/>
              </a:path>
              <a:path w="4197350" h="384810">
                <a:moveTo>
                  <a:pt x="36899" y="338184"/>
                </a:moveTo>
                <a:lnTo>
                  <a:pt x="38344" y="341197"/>
                </a:lnTo>
                <a:lnTo>
                  <a:pt x="38090" y="339950"/>
                </a:lnTo>
                <a:lnTo>
                  <a:pt x="36899" y="338184"/>
                </a:lnTo>
                <a:close/>
              </a:path>
              <a:path w="4197350" h="384810">
                <a:moveTo>
                  <a:pt x="4160009" y="338185"/>
                </a:moveTo>
                <a:lnTo>
                  <a:pt x="4158819" y="339950"/>
                </a:lnTo>
                <a:lnTo>
                  <a:pt x="4158565" y="341196"/>
                </a:lnTo>
                <a:lnTo>
                  <a:pt x="4160009" y="338185"/>
                </a:lnTo>
                <a:close/>
              </a:path>
              <a:path w="4197350" h="384810">
                <a:moveTo>
                  <a:pt x="4158723" y="339602"/>
                </a:moveTo>
                <a:lnTo>
                  <a:pt x="4158441" y="340510"/>
                </a:lnTo>
                <a:lnTo>
                  <a:pt x="4158597" y="340279"/>
                </a:lnTo>
                <a:lnTo>
                  <a:pt x="4158723" y="339602"/>
                </a:lnTo>
                <a:close/>
              </a:path>
              <a:path w="4197350" h="384810">
                <a:moveTo>
                  <a:pt x="38272" y="339882"/>
                </a:moveTo>
                <a:lnTo>
                  <a:pt x="38312" y="340279"/>
                </a:lnTo>
                <a:lnTo>
                  <a:pt x="38466" y="340507"/>
                </a:lnTo>
                <a:lnTo>
                  <a:pt x="38272" y="339882"/>
                </a:lnTo>
                <a:close/>
              </a:path>
              <a:path w="4197350" h="384810">
                <a:moveTo>
                  <a:pt x="37703" y="338051"/>
                </a:moveTo>
                <a:lnTo>
                  <a:pt x="38076" y="339882"/>
                </a:lnTo>
                <a:lnTo>
                  <a:pt x="38312" y="340279"/>
                </a:lnTo>
                <a:lnTo>
                  <a:pt x="38272" y="339882"/>
                </a:lnTo>
                <a:lnTo>
                  <a:pt x="37703" y="338051"/>
                </a:lnTo>
                <a:close/>
              </a:path>
              <a:path w="4197350" h="384810">
                <a:moveTo>
                  <a:pt x="4159205" y="338051"/>
                </a:moveTo>
                <a:lnTo>
                  <a:pt x="4158723" y="339602"/>
                </a:lnTo>
                <a:lnTo>
                  <a:pt x="4158646" y="340206"/>
                </a:lnTo>
                <a:lnTo>
                  <a:pt x="4158832" y="339882"/>
                </a:lnTo>
                <a:lnTo>
                  <a:pt x="4159205" y="338051"/>
                </a:lnTo>
                <a:close/>
              </a:path>
              <a:path w="4197350" h="384810">
                <a:moveTo>
                  <a:pt x="4197004" y="338051"/>
                </a:moveTo>
                <a:lnTo>
                  <a:pt x="4159205" y="338051"/>
                </a:lnTo>
                <a:lnTo>
                  <a:pt x="4158818" y="339951"/>
                </a:lnTo>
                <a:lnTo>
                  <a:pt x="4160009" y="338185"/>
                </a:lnTo>
                <a:lnTo>
                  <a:pt x="4197004" y="338185"/>
                </a:lnTo>
                <a:lnTo>
                  <a:pt x="4197004" y="338051"/>
                </a:lnTo>
                <a:close/>
              </a:path>
              <a:path w="4197350" h="384810">
                <a:moveTo>
                  <a:pt x="37730" y="338184"/>
                </a:moveTo>
                <a:lnTo>
                  <a:pt x="36899" y="338184"/>
                </a:lnTo>
                <a:lnTo>
                  <a:pt x="38090" y="339950"/>
                </a:lnTo>
                <a:lnTo>
                  <a:pt x="37730" y="338184"/>
                </a:lnTo>
                <a:close/>
              </a:path>
              <a:path w="4197350" h="384810">
                <a:moveTo>
                  <a:pt x="38087" y="338051"/>
                </a:moveTo>
                <a:lnTo>
                  <a:pt x="37703" y="338051"/>
                </a:lnTo>
                <a:lnTo>
                  <a:pt x="38272" y="339882"/>
                </a:lnTo>
                <a:lnTo>
                  <a:pt x="38087" y="338051"/>
                </a:lnTo>
                <a:close/>
              </a:path>
              <a:path w="4197350" h="384810">
                <a:moveTo>
                  <a:pt x="4158637" y="44713"/>
                </a:moveTo>
                <a:lnTo>
                  <a:pt x="4158808" y="46408"/>
                </a:lnTo>
                <a:lnTo>
                  <a:pt x="4158904" y="338185"/>
                </a:lnTo>
                <a:lnTo>
                  <a:pt x="4158723" y="339602"/>
                </a:lnTo>
                <a:lnTo>
                  <a:pt x="4159205" y="338051"/>
                </a:lnTo>
                <a:lnTo>
                  <a:pt x="4197004" y="338051"/>
                </a:lnTo>
                <a:lnTo>
                  <a:pt x="4196908" y="46542"/>
                </a:lnTo>
                <a:lnTo>
                  <a:pt x="4159205" y="46542"/>
                </a:lnTo>
                <a:lnTo>
                  <a:pt x="4158637" y="44713"/>
                </a:lnTo>
                <a:close/>
              </a:path>
              <a:path w="4197350" h="384810">
                <a:moveTo>
                  <a:pt x="4158596" y="44313"/>
                </a:moveTo>
                <a:lnTo>
                  <a:pt x="4158722" y="44988"/>
                </a:lnTo>
                <a:lnTo>
                  <a:pt x="4159205" y="46542"/>
                </a:lnTo>
                <a:lnTo>
                  <a:pt x="4158818" y="44642"/>
                </a:lnTo>
                <a:lnTo>
                  <a:pt x="4158596" y="44313"/>
                </a:lnTo>
                <a:close/>
              </a:path>
              <a:path w="4197350" h="384810">
                <a:moveTo>
                  <a:pt x="4158818" y="44642"/>
                </a:moveTo>
                <a:lnTo>
                  <a:pt x="4159205" y="46542"/>
                </a:lnTo>
                <a:lnTo>
                  <a:pt x="4196908" y="46542"/>
                </a:lnTo>
                <a:lnTo>
                  <a:pt x="4196908" y="46408"/>
                </a:lnTo>
                <a:lnTo>
                  <a:pt x="4160009" y="46408"/>
                </a:lnTo>
                <a:lnTo>
                  <a:pt x="4158818" y="44642"/>
                </a:lnTo>
                <a:close/>
              </a:path>
              <a:path w="4197350" h="384810">
                <a:moveTo>
                  <a:pt x="38262" y="44387"/>
                </a:moveTo>
                <a:lnTo>
                  <a:pt x="38090" y="44642"/>
                </a:lnTo>
                <a:lnTo>
                  <a:pt x="37703" y="46541"/>
                </a:lnTo>
                <a:lnTo>
                  <a:pt x="38185" y="44988"/>
                </a:lnTo>
                <a:lnTo>
                  <a:pt x="38262" y="44387"/>
                </a:lnTo>
                <a:close/>
              </a:path>
              <a:path w="4197350" h="384810">
                <a:moveTo>
                  <a:pt x="38185" y="44988"/>
                </a:moveTo>
                <a:lnTo>
                  <a:pt x="37703" y="46541"/>
                </a:lnTo>
                <a:lnTo>
                  <a:pt x="38004" y="46541"/>
                </a:lnTo>
                <a:lnTo>
                  <a:pt x="38004" y="46408"/>
                </a:lnTo>
                <a:lnTo>
                  <a:pt x="38185" y="44988"/>
                </a:lnTo>
                <a:close/>
              </a:path>
              <a:path w="4197350" h="384810">
                <a:moveTo>
                  <a:pt x="38344" y="43395"/>
                </a:moveTo>
                <a:lnTo>
                  <a:pt x="36899" y="46408"/>
                </a:lnTo>
                <a:lnTo>
                  <a:pt x="38042" y="44713"/>
                </a:lnTo>
                <a:lnTo>
                  <a:pt x="38204" y="44083"/>
                </a:lnTo>
                <a:lnTo>
                  <a:pt x="38344" y="43395"/>
                </a:lnTo>
                <a:close/>
              </a:path>
              <a:path w="4197350" h="384810">
                <a:moveTo>
                  <a:pt x="38090" y="44642"/>
                </a:moveTo>
                <a:lnTo>
                  <a:pt x="36899" y="46408"/>
                </a:lnTo>
                <a:lnTo>
                  <a:pt x="37730" y="46408"/>
                </a:lnTo>
                <a:lnTo>
                  <a:pt x="38090" y="44642"/>
                </a:lnTo>
                <a:close/>
              </a:path>
              <a:path w="4197350" h="384810">
                <a:moveTo>
                  <a:pt x="4158565" y="43397"/>
                </a:moveTo>
                <a:lnTo>
                  <a:pt x="4158751" y="44313"/>
                </a:lnTo>
                <a:lnTo>
                  <a:pt x="4158866" y="44713"/>
                </a:lnTo>
                <a:lnTo>
                  <a:pt x="4160009" y="46408"/>
                </a:lnTo>
                <a:lnTo>
                  <a:pt x="4158565" y="43397"/>
                </a:lnTo>
                <a:close/>
              </a:path>
              <a:path w="4197350" h="384810">
                <a:moveTo>
                  <a:pt x="4159212" y="42805"/>
                </a:moveTo>
                <a:lnTo>
                  <a:pt x="4158444" y="42805"/>
                </a:lnTo>
                <a:lnTo>
                  <a:pt x="4158565" y="43397"/>
                </a:lnTo>
                <a:lnTo>
                  <a:pt x="4160009" y="46408"/>
                </a:lnTo>
                <a:lnTo>
                  <a:pt x="4196908" y="46408"/>
                </a:lnTo>
                <a:lnTo>
                  <a:pt x="4196784" y="43267"/>
                </a:lnTo>
                <a:lnTo>
                  <a:pt x="4196742" y="42858"/>
                </a:lnTo>
                <a:lnTo>
                  <a:pt x="4159291" y="42858"/>
                </a:lnTo>
                <a:close/>
              </a:path>
              <a:path w="4197350" h="384810">
                <a:moveTo>
                  <a:pt x="38466" y="44085"/>
                </a:moveTo>
                <a:lnTo>
                  <a:pt x="38312" y="44313"/>
                </a:lnTo>
                <a:lnTo>
                  <a:pt x="38185" y="44988"/>
                </a:lnTo>
                <a:lnTo>
                  <a:pt x="38466" y="44085"/>
                </a:lnTo>
                <a:close/>
              </a:path>
              <a:path w="4197350" h="384810">
                <a:moveTo>
                  <a:pt x="4158441" y="44083"/>
                </a:moveTo>
                <a:lnTo>
                  <a:pt x="4158637" y="44713"/>
                </a:lnTo>
                <a:lnTo>
                  <a:pt x="4158596" y="44313"/>
                </a:lnTo>
                <a:lnTo>
                  <a:pt x="4158441" y="44083"/>
                </a:lnTo>
                <a:close/>
              </a:path>
              <a:path w="4197350" h="384810">
                <a:moveTo>
                  <a:pt x="38405" y="43267"/>
                </a:moveTo>
                <a:lnTo>
                  <a:pt x="38343" y="43397"/>
                </a:lnTo>
                <a:lnTo>
                  <a:pt x="38090" y="44642"/>
                </a:lnTo>
                <a:lnTo>
                  <a:pt x="38187" y="44498"/>
                </a:lnTo>
                <a:lnTo>
                  <a:pt x="38301" y="44083"/>
                </a:lnTo>
                <a:lnTo>
                  <a:pt x="38405" y="43267"/>
                </a:lnTo>
                <a:close/>
              </a:path>
              <a:path w="4197350" h="384810">
                <a:moveTo>
                  <a:pt x="4158488" y="43237"/>
                </a:moveTo>
                <a:lnTo>
                  <a:pt x="4158596" y="44313"/>
                </a:lnTo>
                <a:lnTo>
                  <a:pt x="4158818" y="44642"/>
                </a:lnTo>
                <a:lnTo>
                  <a:pt x="4158565" y="43397"/>
                </a:lnTo>
                <a:lnTo>
                  <a:pt x="4158488" y="43237"/>
                </a:lnTo>
                <a:close/>
              </a:path>
              <a:path w="4197350" h="384810">
                <a:moveTo>
                  <a:pt x="39172" y="41810"/>
                </a:moveTo>
                <a:lnTo>
                  <a:pt x="38420" y="43237"/>
                </a:lnTo>
                <a:lnTo>
                  <a:pt x="38262" y="44387"/>
                </a:lnTo>
                <a:lnTo>
                  <a:pt x="38466" y="44083"/>
                </a:lnTo>
                <a:lnTo>
                  <a:pt x="39172" y="41810"/>
                </a:lnTo>
                <a:close/>
              </a:path>
              <a:path w="4197350" h="384810">
                <a:moveTo>
                  <a:pt x="4157735" y="41809"/>
                </a:moveTo>
                <a:lnTo>
                  <a:pt x="4158443" y="44085"/>
                </a:lnTo>
                <a:lnTo>
                  <a:pt x="4158596" y="44313"/>
                </a:lnTo>
                <a:lnTo>
                  <a:pt x="4158488" y="43237"/>
                </a:lnTo>
                <a:lnTo>
                  <a:pt x="4157836" y="41877"/>
                </a:lnTo>
                <a:close/>
              </a:path>
              <a:path w="4197350" h="384810">
                <a:moveTo>
                  <a:pt x="40690" y="40786"/>
                </a:moveTo>
                <a:lnTo>
                  <a:pt x="39174" y="41809"/>
                </a:lnTo>
                <a:lnTo>
                  <a:pt x="38466" y="44085"/>
                </a:lnTo>
                <a:lnTo>
                  <a:pt x="40690" y="40786"/>
                </a:lnTo>
                <a:close/>
              </a:path>
              <a:path w="4197350" h="384810">
                <a:moveTo>
                  <a:pt x="4156218" y="40786"/>
                </a:moveTo>
                <a:lnTo>
                  <a:pt x="4158441" y="44083"/>
                </a:lnTo>
                <a:lnTo>
                  <a:pt x="4157735" y="41809"/>
                </a:lnTo>
                <a:lnTo>
                  <a:pt x="4156218" y="40786"/>
                </a:lnTo>
                <a:close/>
              </a:path>
              <a:path w="4197350" h="384810">
                <a:moveTo>
                  <a:pt x="38627" y="42805"/>
                </a:moveTo>
                <a:lnTo>
                  <a:pt x="38464" y="42805"/>
                </a:lnTo>
                <a:lnTo>
                  <a:pt x="38405" y="43267"/>
                </a:lnTo>
                <a:lnTo>
                  <a:pt x="38627" y="42805"/>
                </a:lnTo>
                <a:close/>
              </a:path>
              <a:path w="4197350" h="384810">
                <a:moveTo>
                  <a:pt x="4157835" y="41876"/>
                </a:moveTo>
                <a:lnTo>
                  <a:pt x="4158488" y="43237"/>
                </a:lnTo>
                <a:lnTo>
                  <a:pt x="4158444" y="42805"/>
                </a:lnTo>
                <a:lnTo>
                  <a:pt x="4159212" y="42805"/>
                </a:lnTo>
                <a:lnTo>
                  <a:pt x="4157835" y="41876"/>
                </a:lnTo>
                <a:close/>
              </a:path>
              <a:path w="4197350" h="384810">
                <a:moveTo>
                  <a:pt x="42763" y="37712"/>
                </a:moveTo>
                <a:lnTo>
                  <a:pt x="37617" y="42858"/>
                </a:lnTo>
                <a:lnTo>
                  <a:pt x="39071" y="41877"/>
                </a:lnTo>
                <a:lnTo>
                  <a:pt x="39297" y="41407"/>
                </a:lnTo>
                <a:lnTo>
                  <a:pt x="39770" y="41407"/>
                </a:lnTo>
                <a:lnTo>
                  <a:pt x="40690" y="40786"/>
                </a:lnTo>
                <a:lnTo>
                  <a:pt x="41630" y="39392"/>
                </a:lnTo>
                <a:lnTo>
                  <a:pt x="41311" y="39392"/>
                </a:lnTo>
                <a:lnTo>
                  <a:pt x="41782" y="39167"/>
                </a:lnTo>
                <a:lnTo>
                  <a:pt x="42763" y="37712"/>
                </a:lnTo>
                <a:close/>
              </a:path>
              <a:path w="4197350" h="384810">
                <a:moveTo>
                  <a:pt x="39071" y="41877"/>
                </a:moveTo>
                <a:lnTo>
                  <a:pt x="37617" y="42858"/>
                </a:lnTo>
                <a:lnTo>
                  <a:pt x="38453" y="42858"/>
                </a:lnTo>
                <a:lnTo>
                  <a:pt x="38627" y="42805"/>
                </a:lnTo>
                <a:lnTo>
                  <a:pt x="39071" y="41877"/>
                </a:lnTo>
                <a:close/>
              </a:path>
              <a:path w="4197350" h="384810">
                <a:moveTo>
                  <a:pt x="4157840" y="41407"/>
                </a:moveTo>
                <a:lnTo>
                  <a:pt x="4157610" y="41407"/>
                </a:lnTo>
                <a:lnTo>
                  <a:pt x="4157837" y="41877"/>
                </a:lnTo>
                <a:lnTo>
                  <a:pt x="4159291" y="42858"/>
                </a:lnTo>
                <a:lnTo>
                  <a:pt x="4157840" y="41407"/>
                </a:lnTo>
                <a:close/>
              </a:path>
              <a:path w="4197350" h="384810">
                <a:moveTo>
                  <a:pt x="4196223" y="37712"/>
                </a:moveTo>
                <a:lnTo>
                  <a:pt x="4154145" y="37712"/>
                </a:lnTo>
                <a:lnTo>
                  <a:pt x="4159291" y="42858"/>
                </a:lnTo>
                <a:lnTo>
                  <a:pt x="4196742" y="42858"/>
                </a:lnTo>
                <a:lnTo>
                  <a:pt x="4196223" y="37712"/>
                </a:lnTo>
                <a:close/>
              </a:path>
              <a:path w="4197350" h="384810">
                <a:moveTo>
                  <a:pt x="39297" y="41407"/>
                </a:moveTo>
                <a:lnTo>
                  <a:pt x="39071" y="41877"/>
                </a:lnTo>
                <a:lnTo>
                  <a:pt x="39297" y="41407"/>
                </a:lnTo>
                <a:close/>
              </a:path>
              <a:path w="4197350" h="384810">
                <a:moveTo>
                  <a:pt x="4157610" y="41407"/>
                </a:moveTo>
                <a:lnTo>
                  <a:pt x="4157735" y="41809"/>
                </a:lnTo>
                <a:lnTo>
                  <a:pt x="4157610" y="41407"/>
                </a:lnTo>
                <a:close/>
              </a:path>
              <a:path w="4197350" h="384810">
                <a:moveTo>
                  <a:pt x="39770" y="41407"/>
                </a:moveTo>
                <a:lnTo>
                  <a:pt x="39297" y="41407"/>
                </a:lnTo>
                <a:lnTo>
                  <a:pt x="39172" y="41810"/>
                </a:lnTo>
                <a:lnTo>
                  <a:pt x="39770" y="41407"/>
                </a:lnTo>
                <a:close/>
              </a:path>
              <a:path w="4197350" h="384810">
                <a:moveTo>
                  <a:pt x="4154145" y="37712"/>
                </a:moveTo>
                <a:lnTo>
                  <a:pt x="4155126" y="39167"/>
                </a:lnTo>
                <a:lnTo>
                  <a:pt x="4155597" y="39392"/>
                </a:lnTo>
                <a:lnTo>
                  <a:pt x="4155278" y="39392"/>
                </a:lnTo>
                <a:lnTo>
                  <a:pt x="4156218" y="40786"/>
                </a:lnTo>
                <a:lnTo>
                  <a:pt x="4157735" y="41809"/>
                </a:lnTo>
                <a:lnTo>
                  <a:pt x="4157610" y="41407"/>
                </a:lnTo>
                <a:lnTo>
                  <a:pt x="4157840" y="41407"/>
                </a:lnTo>
                <a:lnTo>
                  <a:pt x="4155826" y="39392"/>
                </a:lnTo>
                <a:lnTo>
                  <a:pt x="4155597" y="39392"/>
                </a:lnTo>
                <a:lnTo>
                  <a:pt x="4155194" y="39267"/>
                </a:lnTo>
                <a:lnTo>
                  <a:pt x="4155700" y="39267"/>
                </a:lnTo>
                <a:lnTo>
                  <a:pt x="4154145" y="37712"/>
                </a:lnTo>
                <a:close/>
              </a:path>
              <a:path w="4197350" h="384810">
                <a:moveTo>
                  <a:pt x="43990" y="38561"/>
                </a:moveTo>
                <a:lnTo>
                  <a:pt x="41714" y="39267"/>
                </a:lnTo>
                <a:lnTo>
                  <a:pt x="40690" y="40786"/>
                </a:lnTo>
                <a:lnTo>
                  <a:pt x="43990" y="38561"/>
                </a:lnTo>
                <a:close/>
              </a:path>
              <a:path w="4197350" h="384810">
                <a:moveTo>
                  <a:pt x="4152919" y="38561"/>
                </a:moveTo>
                <a:lnTo>
                  <a:pt x="4156218" y="40786"/>
                </a:lnTo>
                <a:lnTo>
                  <a:pt x="4155194" y="39267"/>
                </a:lnTo>
                <a:lnTo>
                  <a:pt x="4152919" y="38561"/>
                </a:lnTo>
                <a:close/>
              </a:path>
              <a:path w="4197350" h="384810">
                <a:moveTo>
                  <a:pt x="41782" y="39167"/>
                </a:moveTo>
                <a:lnTo>
                  <a:pt x="41311" y="39392"/>
                </a:lnTo>
                <a:lnTo>
                  <a:pt x="41714" y="39267"/>
                </a:lnTo>
                <a:close/>
              </a:path>
              <a:path w="4197350" h="384810">
                <a:moveTo>
                  <a:pt x="41714" y="39267"/>
                </a:moveTo>
                <a:lnTo>
                  <a:pt x="41311" y="39392"/>
                </a:lnTo>
                <a:lnTo>
                  <a:pt x="41630" y="39392"/>
                </a:lnTo>
                <a:close/>
              </a:path>
              <a:path w="4197350" h="384810">
                <a:moveTo>
                  <a:pt x="4155126" y="39167"/>
                </a:moveTo>
                <a:lnTo>
                  <a:pt x="4155597" y="39392"/>
                </a:lnTo>
                <a:lnTo>
                  <a:pt x="4155126" y="39167"/>
                </a:lnTo>
                <a:close/>
              </a:path>
              <a:path w="4197350" h="384810">
                <a:moveTo>
                  <a:pt x="44218" y="38407"/>
                </a:moveTo>
                <a:lnTo>
                  <a:pt x="43140" y="38516"/>
                </a:lnTo>
                <a:lnTo>
                  <a:pt x="41782" y="39167"/>
                </a:lnTo>
                <a:lnTo>
                  <a:pt x="43990" y="38561"/>
                </a:lnTo>
                <a:lnTo>
                  <a:pt x="44218" y="38407"/>
                </a:lnTo>
                <a:close/>
              </a:path>
              <a:path w="4197350" h="384810">
                <a:moveTo>
                  <a:pt x="4152617" y="38357"/>
                </a:moveTo>
                <a:lnTo>
                  <a:pt x="4152919" y="38561"/>
                </a:lnTo>
                <a:lnTo>
                  <a:pt x="4155194" y="39267"/>
                </a:lnTo>
                <a:lnTo>
                  <a:pt x="4153736" y="38500"/>
                </a:lnTo>
                <a:lnTo>
                  <a:pt x="4152617" y="38357"/>
                </a:lnTo>
                <a:close/>
              </a:path>
              <a:path w="4197350" h="384810">
                <a:moveTo>
                  <a:pt x="44816" y="37712"/>
                </a:moveTo>
                <a:lnTo>
                  <a:pt x="42763" y="37712"/>
                </a:lnTo>
                <a:lnTo>
                  <a:pt x="41782" y="39167"/>
                </a:lnTo>
                <a:lnTo>
                  <a:pt x="43049" y="38559"/>
                </a:lnTo>
                <a:lnTo>
                  <a:pt x="42710" y="38559"/>
                </a:lnTo>
                <a:lnTo>
                  <a:pt x="43300" y="38439"/>
                </a:lnTo>
                <a:lnTo>
                  <a:pt x="44816" y="37712"/>
                </a:lnTo>
                <a:close/>
              </a:path>
              <a:path w="4197350" h="384810">
                <a:moveTo>
                  <a:pt x="4153736" y="38500"/>
                </a:moveTo>
                <a:lnTo>
                  <a:pt x="4155126" y="39167"/>
                </a:lnTo>
                <a:lnTo>
                  <a:pt x="4154717" y="38559"/>
                </a:lnTo>
                <a:lnTo>
                  <a:pt x="4154199" y="38559"/>
                </a:lnTo>
                <a:lnTo>
                  <a:pt x="4153736" y="38500"/>
                </a:lnTo>
                <a:close/>
              </a:path>
              <a:path w="4197350" h="384810">
                <a:moveTo>
                  <a:pt x="44614" y="38367"/>
                </a:moveTo>
                <a:lnTo>
                  <a:pt x="44218" y="38407"/>
                </a:lnTo>
                <a:lnTo>
                  <a:pt x="43990" y="38561"/>
                </a:lnTo>
                <a:lnTo>
                  <a:pt x="44614" y="38367"/>
                </a:lnTo>
                <a:close/>
              </a:path>
              <a:path w="4197350" h="384810">
                <a:moveTo>
                  <a:pt x="4152016" y="38281"/>
                </a:moveTo>
                <a:lnTo>
                  <a:pt x="4152919" y="38561"/>
                </a:lnTo>
                <a:lnTo>
                  <a:pt x="4152617" y="38357"/>
                </a:lnTo>
                <a:lnTo>
                  <a:pt x="4152016" y="38281"/>
                </a:lnTo>
                <a:close/>
              </a:path>
              <a:path w="4197350" h="384810">
                <a:moveTo>
                  <a:pt x="43300" y="38439"/>
                </a:moveTo>
                <a:lnTo>
                  <a:pt x="42710" y="38559"/>
                </a:lnTo>
                <a:lnTo>
                  <a:pt x="43172" y="38500"/>
                </a:lnTo>
                <a:lnTo>
                  <a:pt x="43300" y="38439"/>
                </a:lnTo>
                <a:close/>
              </a:path>
              <a:path w="4197350" h="384810">
                <a:moveTo>
                  <a:pt x="43140" y="38516"/>
                </a:moveTo>
                <a:lnTo>
                  <a:pt x="42710" y="38559"/>
                </a:lnTo>
                <a:lnTo>
                  <a:pt x="43049" y="38559"/>
                </a:lnTo>
                <a:close/>
              </a:path>
              <a:path w="4197350" h="384810">
                <a:moveTo>
                  <a:pt x="4153609" y="38439"/>
                </a:moveTo>
                <a:lnTo>
                  <a:pt x="4153736" y="38500"/>
                </a:lnTo>
                <a:lnTo>
                  <a:pt x="4154199" y="38559"/>
                </a:lnTo>
                <a:lnTo>
                  <a:pt x="4153609" y="38439"/>
                </a:lnTo>
                <a:close/>
              </a:path>
              <a:path w="4197350" h="384810">
                <a:moveTo>
                  <a:pt x="4196077" y="36995"/>
                </a:moveTo>
                <a:lnTo>
                  <a:pt x="4150596" y="36995"/>
                </a:lnTo>
                <a:lnTo>
                  <a:pt x="4153609" y="38439"/>
                </a:lnTo>
                <a:lnTo>
                  <a:pt x="4154199" y="38559"/>
                </a:lnTo>
                <a:lnTo>
                  <a:pt x="4154717" y="38559"/>
                </a:lnTo>
                <a:lnTo>
                  <a:pt x="4154145" y="37712"/>
                </a:lnTo>
                <a:lnTo>
                  <a:pt x="4196223" y="37712"/>
                </a:lnTo>
                <a:lnTo>
                  <a:pt x="4196077" y="36995"/>
                </a:lnTo>
                <a:close/>
              </a:path>
              <a:path w="4197350" h="384810">
                <a:moveTo>
                  <a:pt x="44547" y="38185"/>
                </a:moveTo>
                <a:lnTo>
                  <a:pt x="43300" y="38439"/>
                </a:lnTo>
                <a:lnTo>
                  <a:pt x="43140" y="38516"/>
                </a:lnTo>
                <a:lnTo>
                  <a:pt x="44218" y="38407"/>
                </a:lnTo>
                <a:lnTo>
                  <a:pt x="44547" y="38185"/>
                </a:lnTo>
                <a:close/>
              </a:path>
              <a:path w="4197350" h="384810">
                <a:moveTo>
                  <a:pt x="4152361" y="38185"/>
                </a:moveTo>
                <a:lnTo>
                  <a:pt x="4152617" y="38357"/>
                </a:lnTo>
                <a:lnTo>
                  <a:pt x="4153736" y="38500"/>
                </a:lnTo>
                <a:lnTo>
                  <a:pt x="4153609" y="38439"/>
                </a:lnTo>
                <a:lnTo>
                  <a:pt x="4152361" y="38185"/>
                </a:lnTo>
                <a:close/>
              </a:path>
              <a:path w="4197350" h="384810">
                <a:moveTo>
                  <a:pt x="46313" y="36995"/>
                </a:moveTo>
                <a:lnTo>
                  <a:pt x="43300" y="38439"/>
                </a:lnTo>
                <a:lnTo>
                  <a:pt x="44547" y="38185"/>
                </a:lnTo>
                <a:lnTo>
                  <a:pt x="46313" y="36995"/>
                </a:lnTo>
                <a:close/>
              </a:path>
              <a:path w="4197350" h="384810">
                <a:moveTo>
                  <a:pt x="4150596" y="36995"/>
                </a:moveTo>
                <a:lnTo>
                  <a:pt x="4152361" y="38185"/>
                </a:lnTo>
                <a:lnTo>
                  <a:pt x="4153609" y="38439"/>
                </a:lnTo>
                <a:lnTo>
                  <a:pt x="4150596" y="36995"/>
                </a:lnTo>
                <a:close/>
              </a:path>
              <a:path w="4197350" h="384810">
                <a:moveTo>
                  <a:pt x="46446" y="37799"/>
                </a:moveTo>
                <a:lnTo>
                  <a:pt x="44547" y="38185"/>
                </a:lnTo>
                <a:lnTo>
                  <a:pt x="44218" y="38407"/>
                </a:lnTo>
                <a:lnTo>
                  <a:pt x="44646" y="38357"/>
                </a:lnTo>
                <a:lnTo>
                  <a:pt x="46446" y="37799"/>
                </a:lnTo>
                <a:close/>
              </a:path>
              <a:path w="4197350" h="384810">
                <a:moveTo>
                  <a:pt x="4150462" y="37799"/>
                </a:moveTo>
                <a:lnTo>
                  <a:pt x="46446" y="37799"/>
                </a:lnTo>
                <a:lnTo>
                  <a:pt x="44614" y="38367"/>
                </a:lnTo>
                <a:lnTo>
                  <a:pt x="48223" y="38003"/>
                </a:lnTo>
                <a:lnTo>
                  <a:pt x="4151121" y="38003"/>
                </a:lnTo>
                <a:lnTo>
                  <a:pt x="4150462" y="37799"/>
                </a:lnTo>
                <a:close/>
              </a:path>
              <a:path w="4197350" h="384810">
                <a:moveTo>
                  <a:pt x="4150462" y="37799"/>
                </a:moveTo>
                <a:lnTo>
                  <a:pt x="4152016" y="38281"/>
                </a:lnTo>
                <a:lnTo>
                  <a:pt x="4152617" y="38357"/>
                </a:lnTo>
                <a:lnTo>
                  <a:pt x="4152361" y="38185"/>
                </a:lnTo>
                <a:lnTo>
                  <a:pt x="4150462" y="37799"/>
                </a:lnTo>
                <a:close/>
              </a:path>
              <a:path w="4197350" h="384810">
                <a:moveTo>
                  <a:pt x="4151121" y="38003"/>
                </a:moveTo>
                <a:lnTo>
                  <a:pt x="48223" y="38003"/>
                </a:lnTo>
                <a:lnTo>
                  <a:pt x="4150596" y="38100"/>
                </a:lnTo>
                <a:lnTo>
                  <a:pt x="4152016" y="38281"/>
                </a:lnTo>
                <a:lnTo>
                  <a:pt x="4151121" y="38003"/>
                </a:lnTo>
                <a:close/>
              </a:path>
              <a:path w="4197350" h="384810">
                <a:moveTo>
                  <a:pt x="4150596" y="36995"/>
                </a:moveTo>
                <a:lnTo>
                  <a:pt x="46313" y="36995"/>
                </a:lnTo>
                <a:lnTo>
                  <a:pt x="44547" y="38185"/>
                </a:lnTo>
                <a:lnTo>
                  <a:pt x="46446" y="37799"/>
                </a:lnTo>
                <a:lnTo>
                  <a:pt x="4151788" y="37799"/>
                </a:lnTo>
                <a:lnTo>
                  <a:pt x="4150596" y="36995"/>
                </a:lnTo>
                <a:close/>
              </a:path>
              <a:path w="4197350" h="384810">
                <a:moveTo>
                  <a:pt x="4151788" y="37799"/>
                </a:moveTo>
                <a:lnTo>
                  <a:pt x="4150462" y="37799"/>
                </a:lnTo>
                <a:lnTo>
                  <a:pt x="4152361" y="38185"/>
                </a:lnTo>
                <a:lnTo>
                  <a:pt x="4151788" y="377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513098" y="4666537"/>
            <a:ext cx="5609590" cy="384810"/>
            <a:chOff x="1513098" y="4666537"/>
            <a:chExt cx="5609590" cy="384810"/>
          </a:xfrm>
        </p:grpSpPr>
        <p:sp>
          <p:nvSpPr>
            <p:cNvPr id="5" name="object 5" descr=""/>
            <p:cNvSpPr/>
            <p:nvPr/>
          </p:nvSpPr>
          <p:spPr>
            <a:xfrm>
              <a:off x="2029894" y="4672770"/>
              <a:ext cx="5092700" cy="12700"/>
            </a:xfrm>
            <a:custGeom>
              <a:avLst/>
              <a:gdLst/>
              <a:ahLst/>
              <a:cxnLst/>
              <a:rect l="l" t="t" r="r" b="b"/>
              <a:pathLst>
                <a:path w="5092700" h="12700">
                  <a:moveTo>
                    <a:pt x="5092700" y="0"/>
                  </a:moveTo>
                  <a:lnTo>
                    <a:pt x="0" y="0"/>
                  </a:lnTo>
                  <a:lnTo>
                    <a:pt x="0" y="12699"/>
                  </a:lnTo>
                  <a:lnTo>
                    <a:pt x="5092700" y="12699"/>
                  </a:lnTo>
                  <a:lnTo>
                    <a:pt x="509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13098" y="4666537"/>
              <a:ext cx="4197350" cy="384810"/>
            </a:xfrm>
            <a:custGeom>
              <a:avLst/>
              <a:gdLst/>
              <a:ahLst/>
              <a:cxnLst/>
              <a:rect l="l" t="t" r="r" b="b"/>
              <a:pathLst>
                <a:path w="4197350" h="384810">
                  <a:moveTo>
                    <a:pt x="4150597" y="0"/>
                  </a:moveTo>
                  <a:lnTo>
                    <a:pt x="44402" y="95"/>
                  </a:lnTo>
                  <a:lnTo>
                    <a:pt x="4270" y="26650"/>
                  </a:lnTo>
                  <a:lnTo>
                    <a:pt x="0" y="336274"/>
                  </a:lnTo>
                  <a:lnTo>
                    <a:pt x="42" y="340507"/>
                  </a:lnTo>
                  <a:lnTo>
                    <a:pt x="26556" y="380227"/>
                  </a:lnTo>
                  <a:lnTo>
                    <a:pt x="46314" y="384594"/>
                  </a:lnTo>
                  <a:lnTo>
                    <a:pt x="4152507" y="384497"/>
                  </a:lnTo>
                  <a:lnTo>
                    <a:pt x="4192639" y="357941"/>
                  </a:lnTo>
                  <a:lnTo>
                    <a:pt x="4196079" y="347597"/>
                  </a:lnTo>
                  <a:lnTo>
                    <a:pt x="46314" y="347597"/>
                  </a:lnTo>
                  <a:lnTo>
                    <a:pt x="44820" y="346881"/>
                  </a:lnTo>
                  <a:lnTo>
                    <a:pt x="42763" y="346881"/>
                  </a:lnTo>
                  <a:lnTo>
                    <a:pt x="37618" y="341735"/>
                  </a:lnTo>
                  <a:lnTo>
                    <a:pt x="38455" y="341735"/>
                  </a:lnTo>
                  <a:lnTo>
                    <a:pt x="38342" y="341192"/>
                  </a:lnTo>
                  <a:lnTo>
                    <a:pt x="36901" y="338184"/>
                  </a:lnTo>
                  <a:lnTo>
                    <a:pt x="37732" y="338184"/>
                  </a:lnTo>
                  <a:lnTo>
                    <a:pt x="37704" y="338051"/>
                  </a:lnTo>
                  <a:lnTo>
                    <a:pt x="38088" y="338051"/>
                  </a:lnTo>
                  <a:lnTo>
                    <a:pt x="38005" y="46541"/>
                  </a:lnTo>
                  <a:lnTo>
                    <a:pt x="37704" y="46541"/>
                  </a:lnTo>
                  <a:lnTo>
                    <a:pt x="37732" y="46408"/>
                  </a:lnTo>
                  <a:lnTo>
                    <a:pt x="36901" y="46408"/>
                  </a:lnTo>
                  <a:lnTo>
                    <a:pt x="38342" y="43400"/>
                  </a:lnTo>
                  <a:lnTo>
                    <a:pt x="38455" y="42857"/>
                  </a:lnTo>
                  <a:lnTo>
                    <a:pt x="37618" y="42857"/>
                  </a:lnTo>
                  <a:lnTo>
                    <a:pt x="42763" y="37711"/>
                  </a:lnTo>
                  <a:lnTo>
                    <a:pt x="44820" y="37711"/>
                  </a:lnTo>
                  <a:lnTo>
                    <a:pt x="46314" y="36995"/>
                  </a:lnTo>
                  <a:lnTo>
                    <a:pt x="4196079" y="36995"/>
                  </a:lnTo>
                  <a:lnTo>
                    <a:pt x="4195970" y="36462"/>
                  </a:lnTo>
                  <a:lnTo>
                    <a:pt x="4170354" y="4364"/>
                  </a:lnTo>
                  <a:lnTo>
                    <a:pt x="4158021" y="651"/>
                  </a:lnTo>
                  <a:lnTo>
                    <a:pt x="4150597" y="0"/>
                  </a:lnTo>
                  <a:close/>
                </a:path>
                <a:path w="4197350" h="384810">
                  <a:moveTo>
                    <a:pt x="43301" y="346153"/>
                  </a:moveTo>
                  <a:lnTo>
                    <a:pt x="46314" y="347597"/>
                  </a:lnTo>
                  <a:lnTo>
                    <a:pt x="44548" y="346407"/>
                  </a:lnTo>
                  <a:lnTo>
                    <a:pt x="43301" y="346153"/>
                  </a:lnTo>
                  <a:close/>
                </a:path>
                <a:path w="4197350" h="384810">
                  <a:moveTo>
                    <a:pt x="44548" y="346407"/>
                  </a:moveTo>
                  <a:lnTo>
                    <a:pt x="46314" y="347597"/>
                  </a:lnTo>
                  <a:lnTo>
                    <a:pt x="4150596" y="347597"/>
                  </a:lnTo>
                  <a:lnTo>
                    <a:pt x="4151788" y="346793"/>
                  </a:lnTo>
                  <a:lnTo>
                    <a:pt x="46447" y="346793"/>
                  </a:lnTo>
                  <a:lnTo>
                    <a:pt x="44548" y="346407"/>
                  </a:lnTo>
                  <a:close/>
                </a:path>
                <a:path w="4197350" h="384810">
                  <a:moveTo>
                    <a:pt x="4153609" y="346153"/>
                  </a:moveTo>
                  <a:lnTo>
                    <a:pt x="4152362" y="346407"/>
                  </a:lnTo>
                  <a:lnTo>
                    <a:pt x="4150596" y="347597"/>
                  </a:lnTo>
                  <a:lnTo>
                    <a:pt x="4153609" y="346153"/>
                  </a:lnTo>
                  <a:close/>
                </a:path>
                <a:path w="4197350" h="384810">
                  <a:moveTo>
                    <a:pt x="4154718" y="346033"/>
                  </a:moveTo>
                  <a:lnTo>
                    <a:pt x="4154200" y="346033"/>
                  </a:lnTo>
                  <a:lnTo>
                    <a:pt x="4153610" y="346153"/>
                  </a:lnTo>
                  <a:lnTo>
                    <a:pt x="4150596" y="347597"/>
                  </a:lnTo>
                  <a:lnTo>
                    <a:pt x="4196079" y="347597"/>
                  </a:lnTo>
                  <a:lnTo>
                    <a:pt x="4196225" y="346881"/>
                  </a:lnTo>
                  <a:lnTo>
                    <a:pt x="4154147" y="346881"/>
                  </a:lnTo>
                  <a:lnTo>
                    <a:pt x="4154718" y="346033"/>
                  </a:lnTo>
                  <a:close/>
                </a:path>
                <a:path w="4197350" h="384810">
                  <a:moveTo>
                    <a:pt x="37618" y="341735"/>
                  </a:moveTo>
                  <a:lnTo>
                    <a:pt x="42763" y="346881"/>
                  </a:lnTo>
                  <a:lnTo>
                    <a:pt x="41781" y="345424"/>
                  </a:lnTo>
                  <a:lnTo>
                    <a:pt x="41313" y="345199"/>
                  </a:lnTo>
                  <a:lnTo>
                    <a:pt x="41629" y="345199"/>
                  </a:lnTo>
                  <a:lnTo>
                    <a:pt x="40690" y="343806"/>
                  </a:lnTo>
                  <a:lnTo>
                    <a:pt x="39771" y="343187"/>
                  </a:lnTo>
                  <a:lnTo>
                    <a:pt x="39298" y="343185"/>
                  </a:lnTo>
                  <a:lnTo>
                    <a:pt x="39073" y="342715"/>
                  </a:lnTo>
                  <a:lnTo>
                    <a:pt x="37618" y="341735"/>
                  </a:lnTo>
                  <a:close/>
                </a:path>
                <a:path w="4197350" h="384810">
                  <a:moveTo>
                    <a:pt x="41781" y="345424"/>
                  </a:moveTo>
                  <a:lnTo>
                    <a:pt x="42763" y="346881"/>
                  </a:lnTo>
                  <a:lnTo>
                    <a:pt x="44820" y="346881"/>
                  </a:lnTo>
                  <a:lnTo>
                    <a:pt x="43301" y="346153"/>
                  </a:lnTo>
                  <a:lnTo>
                    <a:pt x="42711" y="346033"/>
                  </a:lnTo>
                  <a:lnTo>
                    <a:pt x="43050" y="346033"/>
                  </a:lnTo>
                  <a:lnTo>
                    <a:pt x="41781" y="345424"/>
                  </a:lnTo>
                  <a:close/>
                </a:path>
                <a:path w="4197350" h="384810">
                  <a:moveTo>
                    <a:pt x="4155828" y="345199"/>
                  </a:moveTo>
                  <a:lnTo>
                    <a:pt x="4155598" y="345199"/>
                  </a:lnTo>
                  <a:lnTo>
                    <a:pt x="4155130" y="345424"/>
                  </a:lnTo>
                  <a:lnTo>
                    <a:pt x="4154147" y="346881"/>
                  </a:lnTo>
                  <a:lnTo>
                    <a:pt x="4155828" y="345199"/>
                  </a:lnTo>
                  <a:close/>
                </a:path>
                <a:path w="4197350" h="384810">
                  <a:moveTo>
                    <a:pt x="4196694" y="341735"/>
                  </a:moveTo>
                  <a:lnTo>
                    <a:pt x="4159293" y="341735"/>
                  </a:lnTo>
                  <a:lnTo>
                    <a:pt x="4154147" y="346881"/>
                  </a:lnTo>
                  <a:lnTo>
                    <a:pt x="4196225" y="346881"/>
                  </a:lnTo>
                  <a:lnTo>
                    <a:pt x="4196694" y="341735"/>
                  </a:lnTo>
                  <a:close/>
                </a:path>
                <a:path w="4197350" h="384810">
                  <a:moveTo>
                    <a:pt x="44293" y="346235"/>
                  </a:moveTo>
                  <a:lnTo>
                    <a:pt x="44548" y="346407"/>
                  </a:lnTo>
                  <a:lnTo>
                    <a:pt x="46447" y="346793"/>
                  </a:lnTo>
                  <a:lnTo>
                    <a:pt x="44898" y="346312"/>
                  </a:lnTo>
                  <a:lnTo>
                    <a:pt x="44293" y="346235"/>
                  </a:lnTo>
                  <a:close/>
                </a:path>
                <a:path w="4197350" h="384810">
                  <a:moveTo>
                    <a:pt x="44898" y="346312"/>
                  </a:moveTo>
                  <a:lnTo>
                    <a:pt x="46447" y="346793"/>
                  </a:lnTo>
                  <a:lnTo>
                    <a:pt x="4150462" y="346793"/>
                  </a:lnTo>
                  <a:lnTo>
                    <a:pt x="4151121" y="346589"/>
                  </a:lnTo>
                  <a:lnTo>
                    <a:pt x="46314" y="346494"/>
                  </a:lnTo>
                  <a:lnTo>
                    <a:pt x="44898" y="346312"/>
                  </a:lnTo>
                  <a:close/>
                </a:path>
                <a:path w="4197350" h="384810">
                  <a:moveTo>
                    <a:pt x="4152691" y="346185"/>
                  </a:moveTo>
                  <a:lnTo>
                    <a:pt x="4152261" y="346235"/>
                  </a:lnTo>
                  <a:lnTo>
                    <a:pt x="4150462" y="346793"/>
                  </a:lnTo>
                  <a:lnTo>
                    <a:pt x="4152362" y="346407"/>
                  </a:lnTo>
                  <a:lnTo>
                    <a:pt x="4152691" y="346185"/>
                  </a:lnTo>
                  <a:close/>
                </a:path>
                <a:path w="4197350" h="384810">
                  <a:moveTo>
                    <a:pt x="4152362" y="346407"/>
                  </a:moveTo>
                  <a:lnTo>
                    <a:pt x="4150462" y="346793"/>
                  </a:lnTo>
                  <a:lnTo>
                    <a:pt x="4151788" y="346793"/>
                  </a:lnTo>
                  <a:lnTo>
                    <a:pt x="4152362" y="346407"/>
                  </a:lnTo>
                  <a:close/>
                </a:path>
                <a:path w="4197350" h="384810">
                  <a:moveTo>
                    <a:pt x="4152294" y="346225"/>
                  </a:moveTo>
                  <a:lnTo>
                    <a:pt x="4148686" y="346589"/>
                  </a:lnTo>
                  <a:lnTo>
                    <a:pt x="4151121" y="346589"/>
                  </a:lnTo>
                  <a:lnTo>
                    <a:pt x="4152294" y="346225"/>
                  </a:lnTo>
                  <a:close/>
                </a:path>
                <a:path w="4197350" h="384810">
                  <a:moveTo>
                    <a:pt x="4153769" y="346076"/>
                  </a:moveTo>
                  <a:lnTo>
                    <a:pt x="4152691" y="346185"/>
                  </a:lnTo>
                  <a:lnTo>
                    <a:pt x="4152362" y="346407"/>
                  </a:lnTo>
                  <a:lnTo>
                    <a:pt x="4153609" y="346153"/>
                  </a:lnTo>
                  <a:lnTo>
                    <a:pt x="4153769" y="346076"/>
                  </a:lnTo>
                  <a:close/>
                </a:path>
                <a:path w="4197350" h="384810">
                  <a:moveTo>
                    <a:pt x="43174" y="346092"/>
                  </a:moveTo>
                  <a:lnTo>
                    <a:pt x="43301" y="346153"/>
                  </a:lnTo>
                  <a:lnTo>
                    <a:pt x="44548" y="346407"/>
                  </a:lnTo>
                  <a:lnTo>
                    <a:pt x="44293" y="346235"/>
                  </a:lnTo>
                  <a:lnTo>
                    <a:pt x="43174" y="346092"/>
                  </a:lnTo>
                  <a:close/>
                </a:path>
                <a:path w="4197350" h="384810">
                  <a:moveTo>
                    <a:pt x="43990" y="346031"/>
                  </a:moveTo>
                  <a:lnTo>
                    <a:pt x="44293" y="346235"/>
                  </a:lnTo>
                  <a:lnTo>
                    <a:pt x="44898" y="346312"/>
                  </a:lnTo>
                  <a:lnTo>
                    <a:pt x="43990" y="346031"/>
                  </a:lnTo>
                  <a:close/>
                </a:path>
                <a:path w="4197350" h="384810">
                  <a:moveTo>
                    <a:pt x="41713" y="345324"/>
                  </a:moveTo>
                  <a:lnTo>
                    <a:pt x="43174" y="346092"/>
                  </a:lnTo>
                  <a:lnTo>
                    <a:pt x="44293" y="346235"/>
                  </a:lnTo>
                  <a:lnTo>
                    <a:pt x="43990" y="346031"/>
                  </a:lnTo>
                  <a:lnTo>
                    <a:pt x="41713" y="345324"/>
                  </a:lnTo>
                  <a:close/>
                </a:path>
                <a:path w="4197350" h="384810">
                  <a:moveTo>
                    <a:pt x="4152920" y="346031"/>
                  </a:moveTo>
                  <a:lnTo>
                    <a:pt x="4152294" y="346225"/>
                  </a:lnTo>
                  <a:lnTo>
                    <a:pt x="4152691" y="346185"/>
                  </a:lnTo>
                  <a:lnTo>
                    <a:pt x="4152920" y="346031"/>
                  </a:lnTo>
                  <a:close/>
                </a:path>
                <a:path w="4197350" h="384810">
                  <a:moveTo>
                    <a:pt x="4155196" y="345324"/>
                  </a:moveTo>
                  <a:lnTo>
                    <a:pt x="4152920" y="346031"/>
                  </a:lnTo>
                  <a:lnTo>
                    <a:pt x="4152691" y="346185"/>
                  </a:lnTo>
                  <a:lnTo>
                    <a:pt x="4153769" y="346076"/>
                  </a:lnTo>
                  <a:lnTo>
                    <a:pt x="4155128" y="345425"/>
                  </a:lnTo>
                  <a:close/>
                </a:path>
                <a:path w="4197350" h="384810">
                  <a:moveTo>
                    <a:pt x="4154200" y="346033"/>
                  </a:moveTo>
                  <a:lnTo>
                    <a:pt x="4153736" y="346092"/>
                  </a:lnTo>
                  <a:lnTo>
                    <a:pt x="4153609" y="346153"/>
                  </a:lnTo>
                  <a:lnTo>
                    <a:pt x="4154200" y="346033"/>
                  </a:lnTo>
                  <a:close/>
                </a:path>
                <a:path w="4197350" h="384810">
                  <a:moveTo>
                    <a:pt x="42711" y="346033"/>
                  </a:moveTo>
                  <a:lnTo>
                    <a:pt x="43301" y="346153"/>
                  </a:lnTo>
                  <a:lnTo>
                    <a:pt x="42711" y="346033"/>
                  </a:lnTo>
                  <a:close/>
                </a:path>
                <a:path w="4197350" h="384810">
                  <a:moveTo>
                    <a:pt x="43050" y="346033"/>
                  </a:moveTo>
                  <a:lnTo>
                    <a:pt x="42711" y="346033"/>
                  </a:lnTo>
                  <a:lnTo>
                    <a:pt x="43174" y="346092"/>
                  </a:lnTo>
                  <a:close/>
                </a:path>
                <a:path w="4197350" h="384810">
                  <a:moveTo>
                    <a:pt x="4155128" y="345425"/>
                  </a:moveTo>
                  <a:lnTo>
                    <a:pt x="4153769" y="346076"/>
                  </a:lnTo>
                  <a:lnTo>
                    <a:pt x="4154200" y="346033"/>
                  </a:lnTo>
                  <a:lnTo>
                    <a:pt x="4154720" y="346031"/>
                  </a:lnTo>
                  <a:lnTo>
                    <a:pt x="4155128" y="345425"/>
                  </a:lnTo>
                  <a:close/>
                </a:path>
                <a:path w="4197350" h="384810">
                  <a:moveTo>
                    <a:pt x="4156219" y="343807"/>
                  </a:moveTo>
                  <a:lnTo>
                    <a:pt x="4152920" y="346031"/>
                  </a:lnTo>
                  <a:lnTo>
                    <a:pt x="4155196" y="345324"/>
                  </a:lnTo>
                  <a:lnTo>
                    <a:pt x="4156219" y="343807"/>
                  </a:lnTo>
                  <a:close/>
                </a:path>
                <a:path w="4197350" h="384810">
                  <a:moveTo>
                    <a:pt x="40690" y="343806"/>
                  </a:moveTo>
                  <a:lnTo>
                    <a:pt x="41715" y="345324"/>
                  </a:lnTo>
                  <a:lnTo>
                    <a:pt x="43990" y="346031"/>
                  </a:lnTo>
                  <a:lnTo>
                    <a:pt x="40690" y="343806"/>
                  </a:lnTo>
                  <a:close/>
                </a:path>
                <a:path w="4197350" h="384810">
                  <a:moveTo>
                    <a:pt x="4155598" y="345199"/>
                  </a:moveTo>
                  <a:lnTo>
                    <a:pt x="4155197" y="345324"/>
                  </a:lnTo>
                  <a:lnTo>
                    <a:pt x="4155598" y="345199"/>
                  </a:lnTo>
                  <a:close/>
                </a:path>
                <a:path w="4197350" h="384810">
                  <a:moveTo>
                    <a:pt x="41313" y="345199"/>
                  </a:moveTo>
                  <a:lnTo>
                    <a:pt x="41781" y="345424"/>
                  </a:lnTo>
                  <a:lnTo>
                    <a:pt x="41313" y="345199"/>
                  </a:lnTo>
                  <a:close/>
                </a:path>
                <a:path w="4197350" h="384810">
                  <a:moveTo>
                    <a:pt x="4159293" y="341735"/>
                  </a:moveTo>
                  <a:lnTo>
                    <a:pt x="4157838" y="342715"/>
                  </a:lnTo>
                  <a:lnTo>
                    <a:pt x="4157611" y="343185"/>
                  </a:lnTo>
                  <a:lnTo>
                    <a:pt x="4157139" y="343187"/>
                  </a:lnTo>
                  <a:lnTo>
                    <a:pt x="4156219" y="343807"/>
                  </a:lnTo>
                  <a:lnTo>
                    <a:pt x="4155196" y="345324"/>
                  </a:lnTo>
                  <a:lnTo>
                    <a:pt x="4155598" y="345199"/>
                  </a:lnTo>
                  <a:lnTo>
                    <a:pt x="4155828" y="345199"/>
                  </a:lnTo>
                  <a:lnTo>
                    <a:pt x="4157842" y="343185"/>
                  </a:lnTo>
                  <a:lnTo>
                    <a:pt x="4157611" y="343185"/>
                  </a:lnTo>
                  <a:lnTo>
                    <a:pt x="4157736" y="342784"/>
                  </a:lnTo>
                  <a:lnTo>
                    <a:pt x="4158243" y="342784"/>
                  </a:lnTo>
                  <a:lnTo>
                    <a:pt x="4159293" y="341735"/>
                  </a:lnTo>
                  <a:close/>
                </a:path>
                <a:path w="4197350" h="384810">
                  <a:moveTo>
                    <a:pt x="41629" y="345199"/>
                  </a:moveTo>
                  <a:lnTo>
                    <a:pt x="41313" y="345199"/>
                  </a:lnTo>
                  <a:lnTo>
                    <a:pt x="41713" y="345324"/>
                  </a:lnTo>
                  <a:close/>
                </a:path>
                <a:path w="4197350" h="384810">
                  <a:moveTo>
                    <a:pt x="4158443" y="340507"/>
                  </a:moveTo>
                  <a:lnTo>
                    <a:pt x="4156219" y="343807"/>
                  </a:lnTo>
                  <a:lnTo>
                    <a:pt x="4157736" y="342784"/>
                  </a:lnTo>
                  <a:lnTo>
                    <a:pt x="4158443" y="340507"/>
                  </a:lnTo>
                  <a:close/>
                </a:path>
                <a:path w="4197350" h="384810">
                  <a:moveTo>
                    <a:pt x="38467" y="340508"/>
                  </a:moveTo>
                  <a:lnTo>
                    <a:pt x="39175" y="342784"/>
                  </a:lnTo>
                  <a:lnTo>
                    <a:pt x="40690" y="343806"/>
                  </a:lnTo>
                  <a:lnTo>
                    <a:pt x="38467" y="340508"/>
                  </a:lnTo>
                  <a:close/>
                </a:path>
                <a:path w="4197350" h="384810">
                  <a:moveTo>
                    <a:pt x="39073" y="342715"/>
                  </a:moveTo>
                  <a:lnTo>
                    <a:pt x="39298" y="343187"/>
                  </a:lnTo>
                  <a:lnTo>
                    <a:pt x="39173" y="342783"/>
                  </a:lnTo>
                  <a:close/>
                </a:path>
                <a:path w="4197350" h="384810">
                  <a:moveTo>
                    <a:pt x="39173" y="342783"/>
                  </a:moveTo>
                  <a:lnTo>
                    <a:pt x="39298" y="343187"/>
                  </a:lnTo>
                  <a:lnTo>
                    <a:pt x="39771" y="343187"/>
                  </a:lnTo>
                  <a:lnTo>
                    <a:pt x="39173" y="342783"/>
                  </a:lnTo>
                  <a:close/>
                </a:path>
                <a:path w="4197350" h="384810">
                  <a:moveTo>
                    <a:pt x="4157836" y="342717"/>
                  </a:moveTo>
                  <a:lnTo>
                    <a:pt x="4157611" y="343185"/>
                  </a:lnTo>
                  <a:lnTo>
                    <a:pt x="4157836" y="342717"/>
                  </a:lnTo>
                  <a:close/>
                </a:path>
                <a:path w="4197350" h="384810">
                  <a:moveTo>
                    <a:pt x="4158648" y="340203"/>
                  </a:moveTo>
                  <a:lnTo>
                    <a:pt x="4158443" y="340508"/>
                  </a:lnTo>
                  <a:lnTo>
                    <a:pt x="4157736" y="342784"/>
                  </a:lnTo>
                  <a:lnTo>
                    <a:pt x="4158487" y="341358"/>
                  </a:lnTo>
                  <a:lnTo>
                    <a:pt x="4158648" y="340203"/>
                  </a:lnTo>
                  <a:close/>
                </a:path>
                <a:path w="4197350" h="384810">
                  <a:moveTo>
                    <a:pt x="38313" y="340280"/>
                  </a:moveTo>
                  <a:lnTo>
                    <a:pt x="38422" y="341358"/>
                  </a:lnTo>
                  <a:lnTo>
                    <a:pt x="39073" y="342715"/>
                  </a:lnTo>
                  <a:lnTo>
                    <a:pt x="38466" y="340507"/>
                  </a:lnTo>
                  <a:lnTo>
                    <a:pt x="38313" y="340280"/>
                  </a:lnTo>
                  <a:close/>
                </a:path>
                <a:path w="4197350" h="384810">
                  <a:moveTo>
                    <a:pt x="4158505" y="341320"/>
                  </a:moveTo>
                  <a:lnTo>
                    <a:pt x="4157836" y="342717"/>
                  </a:lnTo>
                  <a:lnTo>
                    <a:pt x="4159214" y="341788"/>
                  </a:lnTo>
                  <a:lnTo>
                    <a:pt x="4158446" y="341788"/>
                  </a:lnTo>
                  <a:lnTo>
                    <a:pt x="4158505" y="341320"/>
                  </a:lnTo>
                  <a:close/>
                </a:path>
                <a:path w="4197350" h="384810">
                  <a:moveTo>
                    <a:pt x="38455" y="341735"/>
                  </a:moveTo>
                  <a:lnTo>
                    <a:pt x="37618" y="341735"/>
                  </a:lnTo>
                  <a:lnTo>
                    <a:pt x="39073" y="342715"/>
                  </a:lnTo>
                  <a:lnTo>
                    <a:pt x="38628" y="341787"/>
                  </a:lnTo>
                  <a:lnTo>
                    <a:pt x="38465" y="341787"/>
                  </a:lnTo>
                  <a:close/>
                </a:path>
                <a:path w="4197350" h="384810">
                  <a:moveTo>
                    <a:pt x="4197005" y="338184"/>
                  </a:moveTo>
                  <a:lnTo>
                    <a:pt x="4160009" y="338184"/>
                  </a:lnTo>
                  <a:lnTo>
                    <a:pt x="4158567" y="341192"/>
                  </a:lnTo>
                  <a:lnTo>
                    <a:pt x="4158446" y="341788"/>
                  </a:lnTo>
                  <a:lnTo>
                    <a:pt x="4159214" y="341788"/>
                  </a:lnTo>
                  <a:lnTo>
                    <a:pt x="4196694" y="341735"/>
                  </a:lnTo>
                  <a:lnTo>
                    <a:pt x="4197005" y="338184"/>
                  </a:lnTo>
                  <a:close/>
                </a:path>
                <a:path w="4197350" h="384810">
                  <a:moveTo>
                    <a:pt x="38422" y="341358"/>
                  </a:moveTo>
                  <a:lnTo>
                    <a:pt x="38465" y="341787"/>
                  </a:lnTo>
                  <a:lnTo>
                    <a:pt x="38628" y="341787"/>
                  </a:lnTo>
                  <a:lnTo>
                    <a:pt x="38422" y="341358"/>
                  </a:lnTo>
                  <a:close/>
                </a:path>
                <a:path w="4197350" h="384810">
                  <a:moveTo>
                    <a:pt x="38091" y="339950"/>
                  </a:moveTo>
                  <a:lnTo>
                    <a:pt x="38344" y="341192"/>
                  </a:lnTo>
                  <a:lnTo>
                    <a:pt x="38422" y="341358"/>
                  </a:lnTo>
                  <a:lnTo>
                    <a:pt x="38313" y="340280"/>
                  </a:lnTo>
                  <a:lnTo>
                    <a:pt x="38091" y="339950"/>
                  </a:lnTo>
                  <a:close/>
                </a:path>
                <a:path w="4197350" h="384810">
                  <a:moveTo>
                    <a:pt x="4158820" y="339947"/>
                  </a:moveTo>
                  <a:lnTo>
                    <a:pt x="4158721" y="340095"/>
                  </a:lnTo>
                  <a:lnTo>
                    <a:pt x="4158609" y="340507"/>
                  </a:lnTo>
                  <a:lnTo>
                    <a:pt x="4158505" y="341320"/>
                  </a:lnTo>
                  <a:lnTo>
                    <a:pt x="4158567" y="341192"/>
                  </a:lnTo>
                  <a:lnTo>
                    <a:pt x="4158820" y="339947"/>
                  </a:lnTo>
                  <a:close/>
                </a:path>
                <a:path w="4197350" h="384810">
                  <a:moveTo>
                    <a:pt x="36901" y="338184"/>
                  </a:moveTo>
                  <a:lnTo>
                    <a:pt x="38345" y="341198"/>
                  </a:lnTo>
                  <a:lnTo>
                    <a:pt x="38089" y="339947"/>
                  </a:lnTo>
                  <a:lnTo>
                    <a:pt x="36901" y="338184"/>
                  </a:lnTo>
                  <a:close/>
                </a:path>
                <a:path w="4197350" h="384810">
                  <a:moveTo>
                    <a:pt x="4160009" y="338184"/>
                  </a:moveTo>
                  <a:lnTo>
                    <a:pt x="4158820" y="339947"/>
                  </a:lnTo>
                  <a:lnTo>
                    <a:pt x="4158567" y="341192"/>
                  </a:lnTo>
                  <a:lnTo>
                    <a:pt x="4160009" y="338184"/>
                  </a:lnTo>
                  <a:close/>
                </a:path>
                <a:path w="4197350" h="384810">
                  <a:moveTo>
                    <a:pt x="38273" y="339883"/>
                  </a:moveTo>
                  <a:lnTo>
                    <a:pt x="38313" y="340280"/>
                  </a:lnTo>
                  <a:lnTo>
                    <a:pt x="38467" y="340508"/>
                  </a:lnTo>
                  <a:lnTo>
                    <a:pt x="38273" y="339883"/>
                  </a:lnTo>
                  <a:close/>
                </a:path>
                <a:path w="4197350" h="384810">
                  <a:moveTo>
                    <a:pt x="4158724" y="339602"/>
                  </a:moveTo>
                  <a:lnTo>
                    <a:pt x="4158443" y="340507"/>
                  </a:lnTo>
                  <a:lnTo>
                    <a:pt x="4158596" y="340280"/>
                  </a:lnTo>
                  <a:lnTo>
                    <a:pt x="4158689" y="339883"/>
                  </a:lnTo>
                  <a:lnTo>
                    <a:pt x="4158724" y="339602"/>
                  </a:lnTo>
                  <a:close/>
                </a:path>
                <a:path w="4197350" h="384810">
                  <a:moveTo>
                    <a:pt x="37704" y="338051"/>
                  </a:moveTo>
                  <a:lnTo>
                    <a:pt x="38078" y="339883"/>
                  </a:lnTo>
                  <a:lnTo>
                    <a:pt x="38313" y="340280"/>
                  </a:lnTo>
                  <a:lnTo>
                    <a:pt x="38273" y="339883"/>
                  </a:lnTo>
                  <a:lnTo>
                    <a:pt x="37704" y="338051"/>
                  </a:lnTo>
                  <a:close/>
                </a:path>
                <a:path w="4197350" h="384810">
                  <a:moveTo>
                    <a:pt x="4159206" y="338051"/>
                  </a:moveTo>
                  <a:lnTo>
                    <a:pt x="4158724" y="339602"/>
                  </a:lnTo>
                  <a:lnTo>
                    <a:pt x="4158648" y="340203"/>
                  </a:lnTo>
                  <a:lnTo>
                    <a:pt x="4158833" y="339883"/>
                  </a:lnTo>
                  <a:lnTo>
                    <a:pt x="4159206" y="338051"/>
                  </a:lnTo>
                  <a:close/>
                </a:path>
                <a:path w="4197350" h="384810">
                  <a:moveTo>
                    <a:pt x="37732" y="338184"/>
                  </a:moveTo>
                  <a:lnTo>
                    <a:pt x="36901" y="338184"/>
                  </a:lnTo>
                  <a:lnTo>
                    <a:pt x="38091" y="339950"/>
                  </a:lnTo>
                  <a:lnTo>
                    <a:pt x="37732" y="338184"/>
                  </a:lnTo>
                  <a:close/>
                </a:path>
                <a:path w="4197350" h="384810">
                  <a:moveTo>
                    <a:pt x="4197005" y="338051"/>
                  </a:moveTo>
                  <a:lnTo>
                    <a:pt x="4159206" y="338051"/>
                  </a:lnTo>
                  <a:lnTo>
                    <a:pt x="4158820" y="339947"/>
                  </a:lnTo>
                  <a:lnTo>
                    <a:pt x="4160009" y="338184"/>
                  </a:lnTo>
                  <a:lnTo>
                    <a:pt x="4197005" y="338184"/>
                  </a:lnTo>
                  <a:lnTo>
                    <a:pt x="4197005" y="338051"/>
                  </a:lnTo>
                  <a:close/>
                </a:path>
                <a:path w="4197350" h="384810">
                  <a:moveTo>
                    <a:pt x="38088" y="338051"/>
                  </a:moveTo>
                  <a:lnTo>
                    <a:pt x="37704" y="338051"/>
                  </a:lnTo>
                  <a:lnTo>
                    <a:pt x="38273" y="339883"/>
                  </a:lnTo>
                  <a:lnTo>
                    <a:pt x="38088" y="338051"/>
                  </a:lnTo>
                  <a:close/>
                </a:path>
                <a:path w="4197350" h="384810">
                  <a:moveTo>
                    <a:pt x="4158637" y="44710"/>
                  </a:moveTo>
                  <a:lnTo>
                    <a:pt x="4158808" y="46408"/>
                  </a:lnTo>
                  <a:lnTo>
                    <a:pt x="4158905" y="338184"/>
                  </a:lnTo>
                  <a:lnTo>
                    <a:pt x="4158724" y="339602"/>
                  </a:lnTo>
                  <a:lnTo>
                    <a:pt x="4159206" y="338051"/>
                  </a:lnTo>
                  <a:lnTo>
                    <a:pt x="4197005" y="338051"/>
                  </a:lnTo>
                  <a:lnTo>
                    <a:pt x="4196909" y="46541"/>
                  </a:lnTo>
                  <a:lnTo>
                    <a:pt x="4159206" y="46541"/>
                  </a:lnTo>
                  <a:lnTo>
                    <a:pt x="4158637" y="44710"/>
                  </a:lnTo>
                  <a:close/>
                </a:path>
                <a:path w="4197350" h="384810">
                  <a:moveTo>
                    <a:pt x="38263" y="44386"/>
                  </a:moveTo>
                  <a:lnTo>
                    <a:pt x="38091" y="44641"/>
                  </a:lnTo>
                  <a:lnTo>
                    <a:pt x="37704" y="46541"/>
                  </a:lnTo>
                  <a:lnTo>
                    <a:pt x="38187" y="44987"/>
                  </a:lnTo>
                  <a:lnTo>
                    <a:pt x="38263" y="44386"/>
                  </a:lnTo>
                  <a:close/>
                </a:path>
                <a:path w="4197350" h="384810">
                  <a:moveTo>
                    <a:pt x="38187" y="44987"/>
                  </a:moveTo>
                  <a:lnTo>
                    <a:pt x="37704" y="46541"/>
                  </a:lnTo>
                  <a:lnTo>
                    <a:pt x="38005" y="46541"/>
                  </a:lnTo>
                  <a:lnTo>
                    <a:pt x="38005" y="46408"/>
                  </a:lnTo>
                  <a:lnTo>
                    <a:pt x="38187" y="44987"/>
                  </a:lnTo>
                  <a:close/>
                </a:path>
                <a:path w="4197350" h="384810">
                  <a:moveTo>
                    <a:pt x="4158598" y="44314"/>
                  </a:moveTo>
                  <a:lnTo>
                    <a:pt x="4158724" y="44987"/>
                  </a:lnTo>
                  <a:lnTo>
                    <a:pt x="4159206" y="46541"/>
                  </a:lnTo>
                  <a:lnTo>
                    <a:pt x="4158818" y="44641"/>
                  </a:lnTo>
                  <a:lnTo>
                    <a:pt x="4158598" y="44314"/>
                  </a:lnTo>
                  <a:close/>
                </a:path>
                <a:path w="4197350" h="384810">
                  <a:moveTo>
                    <a:pt x="4158820" y="44644"/>
                  </a:moveTo>
                  <a:lnTo>
                    <a:pt x="4159206" y="46541"/>
                  </a:lnTo>
                  <a:lnTo>
                    <a:pt x="4196909" y="46541"/>
                  </a:lnTo>
                  <a:lnTo>
                    <a:pt x="4196909" y="46408"/>
                  </a:lnTo>
                  <a:lnTo>
                    <a:pt x="4160009" y="46408"/>
                  </a:lnTo>
                  <a:lnTo>
                    <a:pt x="4158820" y="44644"/>
                  </a:lnTo>
                  <a:close/>
                </a:path>
                <a:path w="4197350" h="384810">
                  <a:moveTo>
                    <a:pt x="38345" y="43394"/>
                  </a:moveTo>
                  <a:lnTo>
                    <a:pt x="36901" y="46408"/>
                  </a:lnTo>
                  <a:lnTo>
                    <a:pt x="38045" y="44710"/>
                  </a:lnTo>
                  <a:lnTo>
                    <a:pt x="38205" y="44084"/>
                  </a:lnTo>
                  <a:lnTo>
                    <a:pt x="38345" y="43394"/>
                  </a:lnTo>
                  <a:close/>
                </a:path>
                <a:path w="4197350" h="384810">
                  <a:moveTo>
                    <a:pt x="38091" y="44641"/>
                  </a:moveTo>
                  <a:lnTo>
                    <a:pt x="36901" y="46408"/>
                  </a:lnTo>
                  <a:lnTo>
                    <a:pt x="37732" y="46408"/>
                  </a:lnTo>
                  <a:lnTo>
                    <a:pt x="38091" y="44641"/>
                  </a:lnTo>
                  <a:close/>
                </a:path>
                <a:path w="4197350" h="384810">
                  <a:moveTo>
                    <a:pt x="4158567" y="43400"/>
                  </a:moveTo>
                  <a:lnTo>
                    <a:pt x="4158753" y="44314"/>
                  </a:lnTo>
                  <a:lnTo>
                    <a:pt x="4158865" y="44710"/>
                  </a:lnTo>
                  <a:lnTo>
                    <a:pt x="4160009" y="46408"/>
                  </a:lnTo>
                  <a:lnTo>
                    <a:pt x="4158567" y="43400"/>
                  </a:lnTo>
                  <a:close/>
                </a:path>
                <a:path w="4197350" h="384810">
                  <a:moveTo>
                    <a:pt x="4159214" y="42804"/>
                  </a:moveTo>
                  <a:lnTo>
                    <a:pt x="4158446" y="42804"/>
                  </a:lnTo>
                  <a:lnTo>
                    <a:pt x="4158567" y="43400"/>
                  </a:lnTo>
                  <a:lnTo>
                    <a:pt x="4160009" y="46408"/>
                  </a:lnTo>
                  <a:lnTo>
                    <a:pt x="4196909" y="46408"/>
                  </a:lnTo>
                  <a:lnTo>
                    <a:pt x="4196785" y="43266"/>
                  </a:lnTo>
                  <a:lnTo>
                    <a:pt x="4196744" y="42857"/>
                  </a:lnTo>
                  <a:lnTo>
                    <a:pt x="4159293" y="42857"/>
                  </a:lnTo>
                  <a:close/>
                </a:path>
                <a:path w="4197350" h="384810">
                  <a:moveTo>
                    <a:pt x="38467" y="44084"/>
                  </a:moveTo>
                  <a:lnTo>
                    <a:pt x="38312" y="44314"/>
                  </a:lnTo>
                  <a:lnTo>
                    <a:pt x="38187" y="44987"/>
                  </a:lnTo>
                  <a:lnTo>
                    <a:pt x="38467" y="44084"/>
                  </a:lnTo>
                  <a:close/>
                </a:path>
                <a:path w="4197350" h="384810">
                  <a:moveTo>
                    <a:pt x="4158443" y="44085"/>
                  </a:moveTo>
                  <a:lnTo>
                    <a:pt x="4158637" y="44710"/>
                  </a:lnTo>
                  <a:lnTo>
                    <a:pt x="4158598" y="44314"/>
                  </a:lnTo>
                  <a:lnTo>
                    <a:pt x="4158443" y="44085"/>
                  </a:lnTo>
                  <a:close/>
                </a:path>
                <a:path w="4197350" h="384810">
                  <a:moveTo>
                    <a:pt x="4158489" y="43238"/>
                  </a:moveTo>
                  <a:lnTo>
                    <a:pt x="4158598" y="44314"/>
                  </a:lnTo>
                  <a:lnTo>
                    <a:pt x="4158820" y="44644"/>
                  </a:lnTo>
                  <a:lnTo>
                    <a:pt x="4158567" y="43400"/>
                  </a:lnTo>
                  <a:lnTo>
                    <a:pt x="4158489" y="43238"/>
                  </a:lnTo>
                  <a:close/>
                </a:path>
                <a:path w="4197350" h="384810">
                  <a:moveTo>
                    <a:pt x="38406" y="43266"/>
                  </a:moveTo>
                  <a:lnTo>
                    <a:pt x="38344" y="43400"/>
                  </a:lnTo>
                  <a:lnTo>
                    <a:pt x="38091" y="44641"/>
                  </a:lnTo>
                  <a:lnTo>
                    <a:pt x="38189" y="44496"/>
                  </a:lnTo>
                  <a:lnTo>
                    <a:pt x="38302" y="44084"/>
                  </a:lnTo>
                  <a:lnTo>
                    <a:pt x="38406" y="43266"/>
                  </a:lnTo>
                  <a:close/>
                </a:path>
                <a:path w="4197350" h="384810">
                  <a:moveTo>
                    <a:pt x="39173" y="41809"/>
                  </a:moveTo>
                  <a:lnTo>
                    <a:pt x="38420" y="43238"/>
                  </a:lnTo>
                  <a:lnTo>
                    <a:pt x="38263" y="44386"/>
                  </a:lnTo>
                  <a:lnTo>
                    <a:pt x="38467" y="44084"/>
                  </a:lnTo>
                  <a:lnTo>
                    <a:pt x="39173" y="41809"/>
                  </a:lnTo>
                  <a:close/>
                </a:path>
                <a:path w="4197350" h="384810">
                  <a:moveTo>
                    <a:pt x="4157736" y="41807"/>
                  </a:moveTo>
                  <a:lnTo>
                    <a:pt x="4158443" y="44085"/>
                  </a:lnTo>
                  <a:lnTo>
                    <a:pt x="4158598" y="44314"/>
                  </a:lnTo>
                  <a:lnTo>
                    <a:pt x="4158489" y="43238"/>
                  </a:lnTo>
                  <a:lnTo>
                    <a:pt x="4157836" y="41876"/>
                  </a:lnTo>
                  <a:close/>
                </a:path>
                <a:path w="4197350" h="384810">
                  <a:moveTo>
                    <a:pt x="4156219" y="40785"/>
                  </a:moveTo>
                  <a:lnTo>
                    <a:pt x="4158443" y="44085"/>
                  </a:lnTo>
                  <a:lnTo>
                    <a:pt x="4157736" y="41807"/>
                  </a:lnTo>
                  <a:lnTo>
                    <a:pt x="4156219" y="40785"/>
                  </a:lnTo>
                  <a:close/>
                </a:path>
                <a:path w="4197350" h="384810">
                  <a:moveTo>
                    <a:pt x="40690" y="40786"/>
                  </a:moveTo>
                  <a:lnTo>
                    <a:pt x="39175" y="41807"/>
                  </a:lnTo>
                  <a:lnTo>
                    <a:pt x="38467" y="44084"/>
                  </a:lnTo>
                  <a:lnTo>
                    <a:pt x="40690" y="40786"/>
                  </a:lnTo>
                  <a:close/>
                </a:path>
                <a:path w="4197350" h="384810">
                  <a:moveTo>
                    <a:pt x="38628" y="42805"/>
                  </a:moveTo>
                  <a:lnTo>
                    <a:pt x="38465" y="42805"/>
                  </a:lnTo>
                  <a:lnTo>
                    <a:pt x="38406" y="43266"/>
                  </a:lnTo>
                  <a:lnTo>
                    <a:pt x="38628" y="42805"/>
                  </a:lnTo>
                  <a:close/>
                </a:path>
                <a:path w="4197350" h="384810">
                  <a:moveTo>
                    <a:pt x="4157836" y="41875"/>
                  </a:moveTo>
                  <a:lnTo>
                    <a:pt x="4158489" y="43238"/>
                  </a:lnTo>
                  <a:lnTo>
                    <a:pt x="4158446" y="42804"/>
                  </a:lnTo>
                  <a:lnTo>
                    <a:pt x="4159214" y="42804"/>
                  </a:lnTo>
                  <a:lnTo>
                    <a:pt x="4157836" y="41875"/>
                  </a:lnTo>
                  <a:close/>
                </a:path>
                <a:path w="4197350" h="384810">
                  <a:moveTo>
                    <a:pt x="42763" y="37711"/>
                  </a:moveTo>
                  <a:lnTo>
                    <a:pt x="37618" y="42857"/>
                  </a:lnTo>
                  <a:lnTo>
                    <a:pt x="39073" y="41876"/>
                  </a:lnTo>
                  <a:lnTo>
                    <a:pt x="39298" y="41405"/>
                  </a:lnTo>
                  <a:lnTo>
                    <a:pt x="39771" y="41405"/>
                  </a:lnTo>
                  <a:lnTo>
                    <a:pt x="40691" y="40785"/>
                  </a:lnTo>
                  <a:lnTo>
                    <a:pt x="41629" y="39392"/>
                  </a:lnTo>
                  <a:lnTo>
                    <a:pt x="41313" y="39392"/>
                  </a:lnTo>
                  <a:lnTo>
                    <a:pt x="41781" y="39168"/>
                  </a:lnTo>
                  <a:lnTo>
                    <a:pt x="42763" y="37711"/>
                  </a:lnTo>
                  <a:close/>
                </a:path>
                <a:path w="4197350" h="384810">
                  <a:moveTo>
                    <a:pt x="39073" y="41876"/>
                  </a:moveTo>
                  <a:lnTo>
                    <a:pt x="37618" y="42857"/>
                  </a:lnTo>
                  <a:lnTo>
                    <a:pt x="38455" y="42857"/>
                  </a:lnTo>
                  <a:lnTo>
                    <a:pt x="38628" y="42804"/>
                  </a:lnTo>
                  <a:lnTo>
                    <a:pt x="39073" y="41876"/>
                  </a:lnTo>
                  <a:close/>
                </a:path>
                <a:path w="4197350" h="384810">
                  <a:moveTo>
                    <a:pt x="4157842" y="41407"/>
                  </a:moveTo>
                  <a:lnTo>
                    <a:pt x="4157611" y="41407"/>
                  </a:lnTo>
                  <a:lnTo>
                    <a:pt x="4157838" y="41876"/>
                  </a:lnTo>
                  <a:lnTo>
                    <a:pt x="4159293" y="42857"/>
                  </a:lnTo>
                  <a:lnTo>
                    <a:pt x="4157842" y="41407"/>
                  </a:lnTo>
                  <a:close/>
                </a:path>
                <a:path w="4197350" h="384810">
                  <a:moveTo>
                    <a:pt x="4196225" y="37711"/>
                  </a:moveTo>
                  <a:lnTo>
                    <a:pt x="4154147" y="37711"/>
                  </a:lnTo>
                  <a:lnTo>
                    <a:pt x="4159293" y="42857"/>
                  </a:lnTo>
                  <a:lnTo>
                    <a:pt x="4196744" y="42857"/>
                  </a:lnTo>
                  <a:lnTo>
                    <a:pt x="4196225" y="37711"/>
                  </a:lnTo>
                  <a:close/>
                </a:path>
                <a:path w="4197350" h="384810">
                  <a:moveTo>
                    <a:pt x="39298" y="41405"/>
                  </a:moveTo>
                  <a:lnTo>
                    <a:pt x="39073" y="41876"/>
                  </a:lnTo>
                  <a:lnTo>
                    <a:pt x="39298" y="41405"/>
                  </a:lnTo>
                  <a:close/>
                </a:path>
                <a:path w="4197350" h="384810">
                  <a:moveTo>
                    <a:pt x="4157611" y="41407"/>
                  </a:moveTo>
                  <a:lnTo>
                    <a:pt x="4157736" y="41807"/>
                  </a:lnTo>
                  <a:lnTo>
                    <a:pt x="4157611" y="41407"/>
                  </a:lnTo>
                  <a:close/>
                </a:path>
                <a:path w="4197350" h="384810">
                  <a:moveTo>
                    <a:pt x="39771" y="41405"/>
                  </a:moveTo>
                  <a:lnTo>
                    <a:pt x="39298" y="41405"/>
                  </a:lnTo>
                  <a:lnTo>
                    <a:pt x="39173" y="41809"/>
                  </a:lnTo>
                  <a:lnTo>
                    <a:pt x="39771" y="41405"/>
                  </a:lnTo>
                  <a:close/>
                </a:path>
                <a:path w="4197350" h="384810">
                  <a:moveTo>
                    <a:pt x="4155196" y="39267"/>
                  </a:moveTo>
                  <a:lnTo>
                    <a:pt x="4156220" y="40786"/>
                  </a:lnTo>
                  <a:lnTo>
                    <a:pt x="4157736" y="41807"/>
                  </a:lnTo>
                  <a:lnTo>
                    <a:pt x="4157611" y="41407"/>
                  </a:lnTo>
                  <a:lnTo>
                    <a:pt x="4157842" y="41407"/>
                  </a:lnTo>
                  <a:lnTo>
                    <a:pt x="4155828" y="39392"/>
                  </a:lnTo>
                  <a:lnTo>
                    <a:pt x="4155598" y="39392"/>
                  </a:lnTo>
                  <a:lnTo>
                    <a:pt x="4155196" y="39267"/>
                  </a:lnTo>
                  <a:close/>
                </a:path>
                <a:path w="4197350" h="384810">
                  <a:moveTo>
                    <a:pt x="43990" y="38561"/>
                  </a:moveTo>
                  <a:lnTo>
                    <a:pt x="41715" y="39267"/>
                  </a:lnTo>
                  <a:lnTo>
                    <a:pt x="40690" y="40786"/>
                  </a:lnTo>
                  <a:lnTo>
                    <a:pt x="43990" y="38561"/>
                  </a:lnTo>
                  <a:close/>
                </a:path>
                <a:path w="4197350" h="384810">
                  <a:moveTo>
                    <a:pt x="4152920" y="38561"/>
                  </a:moveTo>
                  <a:lnTo>
                    <a:pt x="4156219" y="40785"/>
                  </a:lnTo>
                  <a:lnTo>
                    <a:pt x="4155196" y="39267"/>
                  </a:lnTo>
                  <a:lnTo>
                    <a:pt x="4152920" y="38561"/>
                  </a:lnTo>
                  <a:close/>
                </a:path>
                <a:path w="4197350" h="384810">
                  <a:moveTo>
                    <a:pt x="41781" y="39168"/>
                  </a:moveTo>
                  <a:lnTo>
                    <a:pt x="41313" y="39392"/>
                  </a:lnTo>
                  <a:lnTo>
                    <a:pt x="41713" y="39268"/>
                  </a:lnTo>
                  <a:close/>
                </a:path>
                <a:path w="4197350" h="384810">
                  <a:moveTo>
                    <a:pt x="41713" y="39268"/>
                  </a:moveTo>
                  <a:lnTo>
                    <a:pt x="41313" y="39392"/>
                  </a:lnTo>
                  <a:lnTo>
                    <a:pt x="41629" y="39392"/>
                  </a:lnTo>
                  <a:close/>
                </a:path>
                <a:path w="4197350" h="384810">
                  <a:moveTo>
                    <a:pt x="4155128" y="39167"/>
                  </a:moveTo>
                  <a:lnTo>
                    <a:pt x="4155598" y="39392"/>
                  </a:lnTo>
                  <a:lnTo>
                    <a:pt x="4155128" y="39167"/>
                  </a:lnTo>
                  <a:close/>
                </a:path>
                <a:path w="4197350" h="384810">
                  <a:moveTo>
                    <a:pt x="4154147" y="37711"/>
                  </a:moveTo>
                  <a:lnTo>
                    <a:pt x="4155130" y="39168"/>
                  </a:lnTo>
                  <a:lnTo>
                    <a:pt x="4155598" y="39392"/>
                  </a:lnTo>
                  <a:lnTo>
                    <a:pt x="4155828" y="39392"/>
                  </a:lnTo>
                  <a:lnTo>
                    <a:pt x="4154147" y="37711"/>
                  </a:lnTo>
                  <a:close/>
                </a:path>
                <a:path w="4197350" h="384810">
                  <a:moveTo>
                    <a:pt x="44219" y="38407"/>
                  </a:moveTo>
                  <a:lnTo>
                    <a:pt x="43141" y="38516"/>
                  </a:lnTo>
                  <a:lnTo>
                    <a:pt x="41782" y="39167"/>
                  </a:lnTo>
                  <a:lnTo>
                    <a:pt x="43990" y="38561"/>
                  </a:lnTo>
                  <a:lnTo>
                    <a:pt x="44219" y="38407"/>
                  </a:lnTo>
                  <a:close/>
                </a:path>
                <a:path w="4197350" h="384810">
                  <a:moveTo>
                    <a:pt x="4152617" y="38357"/>
                  </a:moveTo>
                  <a:lnTo>
                    <a:pt x="4152920" y="38561"/>
                  </a:lnTo>
                  <a:lnTo>
                    <a:pt x="4155196" y="39267"/>
                  </a:lnTo>
                  <a:lnTo>
                    <a:pt x="4153737" y="38500"/>
                  </a:lnTo>
                  <a:lnTo>
                    <a:pt x="4152617" y="38357"/>
                  </a:lnTo>
                  <a:close/>
                </a:path>
                <a:path w="4197350" h="384810">
                  <a:moveTo>
                    <a:pt x="44820" y="37711"/>
                  </a:moveTo>
                  <a:lnTo>
                    <a:pt x="42763" y="37711"/>
                  </a:lnTo>
                  <a:lnTo>
                    <a:pt x="41781" y="39168"/>
                  </a:lnTo>
                  <a:lnTo>
                    <a:pt x="43050" y="38559"/>
                  </a:lnTo>
                  <a:lnTo>
                    <a:pt x="42711" y="38559"/>
                  </a:lnTo>
                  <a:lnTo>
                    <a:pt x="43301" y="38439"/>
                  </a:lnTo>
                  <a:lnTo>
                    <a:pt x="44820" y="37711"/>
                  </a:lnTo>
                  <a:close/>
                </a:path>
                <a:path w="4197350" h="384810">
                  <a:moveTo>
                    <a:pt x="4153737" y="38500"/>
                  </a:moveTo>
                  <a:lnTo>
                    <a:pt x="4155128" y="39167"/>
                  </a:lnTo>
                  <a:lnTo>
                    <a:pt x="4154718" y="38559"/>
                  </a:lnTo>
                  <a:lnTo>
                    <a:pt x="4154200" y="38559"/>
                  </a:lnTo>
                  <a:lnTo>
                    <a:pt x="4153737" y="38500"/>
                  </a:lnTo>
                  <a:close/>
                </a:path>
                <a:path w="4197350" h="384810">
                  <a:moveTo>
                    <a:pt x="44616" y="38367"/>
                  </a:moveTo>
                  <a:lnTo>
                    <a:pt x="44219" y="38407"/>
                  </a:lnTo>
                  <a:lnTo>
                    <a:pt x="43990" y="38561"/>
                  </a:lnTo>
                  <a:lnTo>
                    <a:pt x="44616" y="38367"/>
                  </a:lnTo>
                  <a:close/>
                </a:path>
                <a:path w="4197350" h="384810">
                  <a:moveTo>
                    <a:pt x="4152015" y="38281"/>
                  </a:moveTo>
                  <a:lnTo>
                    <a:pt x="4152920" y="38561"/>
                  </a:lnTo>
                  <a:lnTo>
                    <a:pt x="4152617" y="38357"/>
                  </a:lnTo>
                  <a:lnTo>
                    <a:pt x="4152015" y="38281"/>
                  </a:lnTo>
                  <a:close/>
                </a:path>
                <a:path w="4197350" h="384810">
                  <a:moveTo>
                    <a:pt x="43301" y="38439"/>
                  </a:moveTo>
                  <a:lnTo>
                    <a:pt x="42711" y="38559"/>
                  </a:lnTo>
                  <a:lnTo>
                    <a:pt x="43174" y="38500"/>
                  </a:lnTo>
                  <a:lnTo>
                    <a:pt x="43301" y="38439"/>
                  </a:lnTo>
                  <a:close/>
                </a:path>
                <a:path w="4197350" h="384810">
                  <a:moveTo>
                    <a:pt x="43141" y="38516"/>
                  </a:moveTo>
                  <a:lnTo>
                    <a:pt x="42711" y="38559"/>
                  </a:lnTo>
                  <a:lnTo>
                    <a:pt x="43050" y="38559"/>
                  </a:lnTo>
                  <a:close/>
                </a:path>
                <a:path w="4197350" h="384810">
                  <a:moveTo>
                    <a:pt x="4153609" y="38439"/>
                  </a:moveTo>
                  <a:lnTo>
                    <a:pt x="4153737" y="38500"/>
                  </a:lnTo>
                  <a:lnTo>
                    <a:pt x="4154200" y="38559"/>
                  </a:lnTo>
                  <a:lnTo>
                    <a:pt x="4153609" y="38439"/>
                  </a:lnTo>
                  <a:close/>
                </a:path>
                <a:path w="4197350" h="384810">
                  <a:moveTo>
                    <a:pt x="4196079" y="36995"/>
                  </a:moveTo>
                  <a:lnTo>
                    <a:pt x="4150596" y="36995"/>
                  </a:lnTo>
                  <a:lnTo>
                    <a:pt x="4153610" y="38439"/>
                  </a:lnTo>
                  <a:lnTo>
                    <a:pt x="4154200" y="38559"/>
                  </a:lnTo>
                  <a:lnTo>
                    <a:pt x="4154718" y="38559"/>
                  </a:lnTo>
                  <a:lnTo>
                    <a:pt x="4154147" y="37711"/>
                  </a:lnTo>
                  <a:lnTo>
                    <a:pt x="4196225" y="37711"/>
                  </a:lnTo>
                  <a:lnTo>
                    <a:pt x="4196079" y="36995"/>
                  </a:lnTo>
                  <a:close/>
                </a:path>
                <a:path w="4197350" h="384810">
                  <a:moveTo>
                    <a:pt x="44548" y="38185"/>
                  </a:moveTo>
                  <a:lnTo>
                    <a:pt x="43301" y="38439"/>
                  </a:lnTo>
                  <a:lnTo>
                    <a:pt x="43141" y="38516"/>
                  </a:lnTo>
                  <a:lnTo>
                    <a:pt x="44219" y="38407"/>
                  </a:lnTo>
                  <a:lnTo>
                    <a:pt x="44548" y="38185"/>
                  </a:lnTo>
                  <a:close/>
                </a:path>
                <a:path w="4197350" h="384810">
                  <a:moveTo>
                    <a:pt x="4152362" y="38185"/>
                  </a:moveTo>
                  <a:lnTo>
                    <a:pt x="4152617" y="38357"/>
                  </a:lnTo>
                  <a:lnTo>
                    <a:pt x="4153737" y="38500"/>
                  </a:lnTo>
                  <a:lnTo>
                    <a:pt x="4153609" y="38439"/>
                  </a:lnTo>
                  <a:lnTo>
                    <a:pt x="4152362" y="38185"/>
                  </a:lnTo>
                  <a:close/>
                </a:path>
                <a:path w="4197350" h="384810">
                  <a:moveTo>
                    <a:pt x="46314" y="36995"/>
                  </a:moveTo>
                  <a:lnTo>
                    <a:pt x="43301" y="38439"/>
                  </a:lnTo>
                  <a:lnTo>
                    <a:pt x="44548" y="38185"/>
                  </a:lnTo>
                  <a:lnTo>
                    <a:pt x="46314" y="36995"/>
                  </a:lnTo>
                  <a:close/>
                </a:path>
                <a:path w="4197350" h="384810">
                  <a:moveTo>
                    <a:pt x="4150596" y="36995"/>
                  </a:moveTo>
                  <a:lnTo>
                    <a:pt x="4152362" y="38185"/>
                  </a:lnTo>
                  <a:lnTo>
                    <a:pt x="4153609" y="38439"/>
                  </a:lnTo>
                  <a:lnTo>
                    <a:pt x="4150596" y="36995"/>
                  </a:lnTo>
                  <a:close/>
                </a:path>
                <a:path w="4197350" h="384810">
                  <a:moveTo>
                    <a:pt x="46447" y="37799"/>
                  </a:moveTo>
                  <a:lnTo>
                    <a:pt x="44548" y="38185"/>
                  </a:lnTo>
                  <a:lnTo>
                    <a:pt x="44219" y="38407"/>
                  </a:lnTo>
                  <a:lnTo>
                    <a:pt x="44647" y="38357"/>
                  </a:lnTo>
                  <a:lnTo>
                    <a:pt x="46447" y="37799"/>
                  </a:lnTo>
                  <a:close/>
                </a:path>
                <a:path w="4197350" h="384810">
                  <a:moveTo>
                    <a:pt x="4150462" y="37799"/>
                  </a:moveTo>
                  <a:lnTo>
                    <a:pt x="46447" y="37799"/>
                  </a:lnTo>
                  <a:lnTo>
                    <a:pt x="44616" y="38367"/>
                  </a:lnTo>
                  <a:lnTo>
                    <a:pt x="48224" y="38003"/>
                  </a:lnTo>
                  <a:lnTo>
                    <a:pt x="4151121" y="38003"/>
                  </a:lnTo>
                  <a:lnTo>
                    <a:pt x="4150462" y="37799"/>
                  </a:lnTo>
                  <a:close/>
                </a:path>
                <a:path w="4197350" h="384810">
                  <a:moveTo>
                    <a:pt x="4150462" y="37799"/>
                  </a:moveTo>
                  <a:lnTo>
                    <a:pt x="4152015" y="38281"/>
                  </a:lnTo>
                  <a:lnTo>
                    <a:pt x="4152617" y="38357"/>
                  </a:lnTo>
                  <a:lnTo>
                    <a:pt x="4152362" y="38185"/>
                  </a:lnTo>
                  <a:lnTo>
                    <a:pt x="4150462" y="37799"/>
                  </a:lnTo>
                  <a:close/>
                </a:path>
                <a:path w="4197350" h="384810">
                  <a:moveTo>
                    <a:pt x="4151121" y="38003"/>
                  </a:moveTo>
                  <a:lnTo>
                    <a:pt x="48224" y="38003"/>
                  </a:lnTo>
                  <a:lnTo>
                    <a:pt x="4150597" y="38100"/>
                  </a:lnTo>
                  <a:lnTo>
                    <a:pt x="4152015" y="38281"/>
                  </a:lnTo>
                  <a:lnTo>
                    <a:pt x="4151121" y="38003"/>
                  </a:lnTo>
                  <a:close/>
                </a:path>
                <a:path w="4197350" h="384810">
                  <a:moveTo>
                    <a:pt x="4150596" y="36995"/>
                  </a:moveTo>
                  <a:lnTo>
                    <a:pt x="46314" y="36995"/>
                  </a:lnTo>
                  <a:lnTo>
                    <a:pt x="44548" y="38185"/>
                  </a:lnTo>
                  <a:lnTo>
                    <a:pt x="46447" y="37799"/>
                  </a:lnTo>
                  <a:lnTo>
                    <a:pt x="4151788" y="37799"/>
                  </a:lnTo>
                  <a:lnTo>
                    <a:pt x="4150596" y="36995"/>
                  </a:lnTo>
                  <a:close/>
                </a:path>
                <a:path w="4197350" h="384810">
                  <a:moveTo>
                    <a:pt x="4151788" y="37799"/>
                  </a:moveTo>
                  <a:lnTo>
                    <a:pt x="4150462" y="37799"/>
                  </a:lnTo>
                  <a:lnTo>
                    <a:pt x="4152362" y="38185"/>
                  </a:lnTo>
                  <a:lnTo>
                    <a:pt x="4151788" y="37799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602739" y="591819"/>
            <a:ext cx="8468360" cy="5135880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400">
                <a:latin typeface="Calibri"/>
                <a:cs typeface="Calibri"/>
              </a:rPr>
              <a:t>Submit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VASP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5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POSCAR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prediction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endpoint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curl:</a:t>
            </a:r>
            <a:endParaRPr sz="24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Calibri"/>
                <a:cs typeface="Calibri"/>
              </a:rPr>
              <a:t>curl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https://aflow.org/API/aflow-</a:t>
            </a:r>
            <a:r>
              <a:rPr dirty="0" sz="1800" spc="-10">
                <a:latin typeface="Calibri"/>
                <a:cs typeface="Calibri"/>
              </a:rPr>
              <a:t>ml/v1.0/plmf/prediction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--</a:t>
            </a:r>
            <a:r>
              <a:rPr dirty="0" sz="1800" spc="-25">
                <a:latin typeface="Calibri"/>
                <a:cs typeface="Calibri"/>
              </a:rPr>
              <a:t>data-</a:t>
            </a:r>
            <a:r>
              <a:rPr dirty="0" sz="1800">
                <a:latin typeface="Calibri"/>
                <a:cs typeface="Calibri"/>
              </a:rPr>
              <a:t>urlencode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file@POSCAR</a:t>
            </a:r>
            <a:endParaRPr sz="1800">
              <a:latin typeface="Calibri"/>
              <a:cs typeface="Calibri"/>
            </a:endParaRPr>
          </a:p>
          <a:p>
            <a:pPr marL="247650" indent="-227329">
              <a:lnSpc>
                <a:spcPct val="100000"/>
              </a:lnSpc>
              <a:spcBef>
                <a:spcPts val="1270"/>
              </a:spcBef>
              <a:buFont typeface="Arial"/>
              <a:buChar char="•"/>
              <a:tabLst>
                <a:tab pos="247650" algn="l"/>
              </a:tabLst>
            </a:pPr>
            <a:r>
              <a:rPr dirty="0" sz="2400">
                <a:latin typeface="Calibri"/>
                <a:cs typeface="Calibri"/>
              </a:rPr>
              <a:t>Receive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task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object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task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ID: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  <a:spcBef>
                <a:spcPts val="1800"/>
              </a:spcBef>
            </a:pPr>
            <a:r>
              <a:rPr dirty="0" sz="1800" spc="-50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ts val="2135"/>
              </a:lnSpc>
            </a:pPr>
            <a:r>
              <a:rPr dirty="0" sz="1800">
                <a:latin typeface="Calibri"/>
                <a:cs typeface="Calibri"/>
              </a:rPr>
              <a:t>"id":</a:t>
            </a:r>
            <a:r>
              <a:rPr dirty="0" sz="1800" spc="13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"39b0f11a-671d-</a:t>
            </a:r>
            <a:r>
              <a:rPr dirty="0" sz="1800" spc="-10">
                <a:latin typeface="Calibri"/>
                <a:cs typeface="Calibri"/>
              </a:rPr>
              <a:t>4144-9465-997013ab19c0",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ct val="100000"/>
              </a:lnSpc>
              <a:spcBef>
                <a:spcPts val="50"/>
              </a:spcBef>
            </a:pPr>
            <a:r>
              <a:rPr dirty="0" sz="1800">
                <a:latin typeface="Calibri"/>
                <a:cs typeface="Calibri"/>
              </a:rPr>
              <a:t>"model":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"plmf",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ts val="2135"/>
              </a:lnSpc>
              <a:spcBef>
                <a:spcPts val="20"/>
              </a:spcBef>
            </a:pPr>
            <a:r>
              <a:rPr dirty="0" sz="1800" spc="-10">
                <a:latin typeface="Calibri"/>
                <a:cs typeface="Calibri"/>
              </a:rPr>
              <a:t>"results_endpoint":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"/prediction/result/39b0f11a-</a:t>
            </a:r>
            <a:r>
              <a:rPr dirty="0" sz="1800" spc="-20">
                <a:latin typeface="Calibri"/>
                <a:cs typeface="Calibri"/>
              </a:rPr>
              <a:t>671d-</a:t>
            </a:r>
            <a:r>
              <a:rPr dirty="0" sz="1800" spc="-10">
                <a:latin typeface="Calibri"/>
                <a:cs typeface="Calibri"/>
              </a:rPr>
              <a:t>4144-9465-997013ab19c0"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dirty="0" sz="1800" spc="-5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400">
                <a:latin typeface="Calibri"/>
                <a:cs typeface="Calibri"/>
              </a:rPr>
              <a:t>Query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task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retrieve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results:</a:t>
            </a:r>
            <a:endParaRPr sz="2400">
              <a:latin typeface="Calibri"/>
              <a:cs typeface="Calibri"/>
            </a:endParaRPr>
          </a:p>
          <a:p>
            <a:pPr marL="20320" marR="2945130">
              <a:lnSpc>
                <a:spcPts val="2090"/>
              </a:lnSpc>
              <a:spcBef>
                <a:spcPts val="1810"/>
              </a:spcBef>
            </a:pPr>
            <a:r>
              <a:rPr dirty="0" sz="1800">
                <a:latin typeface="Calibri"/>
                <a:cs typeface="Calibri"/>
              </a:rPr>
              <a:t>curl</a:t>
            </a:r>
            <a:r>
              <a:rPr dirty="0" sz="1800" spc="155"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563C1"/>
                </a:solidFill>
                <a:latin typeface="Calibri"/>
                <a:cs typeface="Calibri"/>
              </a:rPr>
              <a:t>https://aflow.org/API/aflow-</a:t>
            </a:r>
            <a:r>
              <a:rPr dirty="0" sz="1800" spc="-10">
                <a:solidFill>
                  <a:srgbClr val="0563C1"/>
                </a:solidFill>
                <a:latin typeface="Calibri"/>
                <a:cs typeface="Calibri"/>
              </a:rPr>
              <a:t>ml/v1.0/prediction/result/ </a:t>
            </a:r>
            <a:r>
              <a:rPr dirty="0" sz="1800" spc="-20">
                <a:latin typeface="Calibri"/>
                <a:cs typeface="Calibri"/>
              </a:rPr>
              <a:t>39b0f11a-671d-</a:t>
            </a:r>
            <a:r>
              <a:rPr dirty="0" sz="1800" spc="-10">
                <a:latin typeface="Calibri"/>
                <a:cs typeface="Calibri"/>
              </a:rPr>
              <a:t>4144-9465-997013ab19c0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800">
              <a:latin typeface="Calibri"/>
              <a:cs typeface="Calibri"/>
            </a:endParaRPr>
          </a:p>
          <a:p>
            <a:pPr marL="247650" indent="-227329">
              <a:lnSpc>
                <a:spcPct val="100000"/>
              </a:lnSpc>
              <a:buFont typeface="Arial"/>
              <a:buChar char="•"/>
              <a:tabLst>
                <a:tab pos="247650" algn="l"/>
              </a:tabLst>
            </a:pPr>
            <a:r>
              <a:rPr dirty="0" sz="2400">
                <a:latin typeface="Calibri"/>
                <a:cs typeface="Calibri"/>
              </a:rPr>
              <a:t>Receive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results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302" y="6578372"/>
            <a:ext cx="248793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152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134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(2018)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36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5503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AFLOW-</a:t>
            </a:r>
            <a:r>
              <a:rPr dirty="0"/>
              <a:t>ML</a:t>
            </a:r>
            <a:r>
              <a:rPr dirty="0" spc="-15"/>
              <a:t> </a:t>
            </a:r>
            <a:r>
              <a:rPr dirty="0"/>
              <a:t>API:</a:t>
            </a:r>
            <a:r>
              <a:rPr dirty="0" spc="-25"/>
              <a:t> </a:t>
            </a:r>
            <a:r>
              <a:rPr dirty="0" spc="-10"/>
              <a:t>Example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2302" y="6578372"/>
            <a:ext cx="248793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152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134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(2018)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36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602739" y="770635"/>
            <a:ext cx="5001895" cy="553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400">
                <a:latin typeface="Calibri"/>
                <a:cs typeface="Calibri"/>
              </a:rPr>
              <a:t>PLMF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results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  <a:spcBef>
                <a:spcPts val="1630"/>
              </a:spcBef>
            </a:pPr>
            <a:r>
              <a:rPr dirty="0" sz="1800" spc="-50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ts val="2125"/>
              </a:lnSpc>
            </a:pPr>
            <a:r>
              <a:rPr dirty="0" sz="1800" spc="-10">
                <a:latin typeface="Calibri"/>
                <a:cs typeface="Calibri"/>
              </a:rPr>
              <a:t>"citation":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"10.1038/ncomms15679",</a:t>
            </a:r>
            <a:endParaRPr sz="1800">
              <a:latin typeface="Calibri"/>
              <a:cs typeface="Calibri"/>
            </a:endParaRPr>
          </a:p>
          <a:p>
            <a:pPr marL="116839" marR="1127125">
              <a:lnSpc>
                <a:spcPct val="102200"/>
              </a:lnSpc>
            </a:pPr>
            <a:r>
              <a:rPr dirty="0" sz="1800">
                <a:latin typeface="Calibri"/>
                <a:cs typeface="Calibri"/>
              </a:rPr>
              <a:t>"description":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"The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job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has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completed.", "ml_ael_bulk_modulus_vrh":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144.522,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ts val="2090"/>
              </a:lnSpc>
            </a:pPr>
            <a:r>
              <a:rPr dirty="0" sz="1800" spc="-10">
                <a:latin typeface="Calibri"/>
                <a:cs typeface="Calibri"/>
              </a:rPr>
              <a:t>"ml_ael_shear_modulus_vrh":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104.453,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ts val="2125"/>
              </a:lnSpc>
              <a:spcBef>
                <a:spcPts val="50"/>
              </a:spcBef>
            </a:pPr>
            <a:r>
              <a:rPr dirty="0" sz="1800" spc="-10">
                <a:latin typeface="Calibri"/>
                <a:cs typeface="Calibri"/>
              </a:rPr>
              <a:t>"ml_agl_debye":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777.163,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ts val="2125"/>
              </a:lnSpc>
            </a:pPr>
            <a:r>
              <a:rPr dirty="0" sz="1800" spc="-10">
                <a:latin typeface="Calibri"/>
                <a:cs typeface="Calibri"/>
              </a:rPr>
              <a:t>"ml_agl_heat_capacity_Cp_300K":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4.33,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ct val="100000"/>
              </a:lnSpc>
              <a:spcBef>
                <a:spcPts val="45"/>
              </a:spcBef>
            </a:pPr>
            <a:r>
              <a:rPr dirty="0" sz="1800" spc="-10">
                <a:latin typeface="Calibri"/>
                <a:cs typeface="Calibri"/>
              </a:rPr>
              <a:t>"ml_agl_heat_capacity_Cp_300K_per_atom":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2.194,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ts val="2125"/>
              </a:lnSpc>
              <a:spcBef>
                <a:spcPts val="50"/>
              </a:spcBef>
            </a:pPr>
            <a:r>
              <a:rPr dirty="0" sz="1800" spc="-10">
                <a:latin typeface="Calibri"/>
                <a:cs typeface="Calibri"/>
              </a:rPr>
              <a:t>"ml_agl_heat_capacity_Cv_300K":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4.178,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ts val="2125"/>
              </a:lnSpc>
            </a:pPr>
            <a:r>
              <a:rPr dirty="0" sz="1800" spc="-10">
                <a:latin typeface="Calibri"/>
                <a:cs typeface="Calibri"/>
              </a:rPr>
              <a:t>"ml_agl_heat_capacity_Cv_300K_per_atom":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2.139,</a:t>
            </a:r>
            <a:endParaRPr sz="1800">
              <a:latin typeface="Calibri"/>
              <a:cs typeface="Calibri"/>
            </a:endParaRPr>
          </a:p>
          <a:p>
            <a:pPr marL="116839" marR="593725">
              <a:lnSpc>
                <a:spcPct val="99400"/>
              </a:lnSpc>
              <a:spcBef>
                <a:spcPts val="60"/>
              </a:spcBef>
            </a:pPr>
            <a:r>
              <a:rPr dirty="0" sz="1800" spc="-10">
                <a:latin typeface="Calibri"/>
                <a:cs typeface="Calibri"/>
              </a:rPr>
              <a:t>"ml_agl_thermal_conductivity_300K":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3.509, "ml_agl_thermal_expansion_300K":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6.18e-</a:t>
            </a:r>
            <a:r>
              <a:rPr dirty="0" sz="1800" spc="-25">
                <a:latin typeface="Calibri"/>
                <a:cs typeface="Calibri"/>
              </a:rPr>
              <a:t>05, </a:t>
            </a:r>
            <a:r>
              <a:rPr dirty="0" sz="1800">
                <a:latin typeface="Calibri"/>
                <a:cs typeface="Calibri"/>
              </a:rPr>
              <a:t>"ml_egap":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3.375,</a:t>
            </a:r>
            <a:endParaRPr sz="1800">
              <a:latin typeface="Calibri"/>
              <a:cs typeface="Calibri"/>
            </a:endParaRPr>
          </a:p>
          <a:p>
            <a:pPr marL="116839" marR="1917064">
              <a:lnSpc>
                <a:spcPct val="99400"/>
              </a:lnSpc>
              <a:spcBef>
                <a:spcPts val="60"/>
              </a:spcBef>
            </a:pPr>
            <a:r>
              <a:rPr dirty="0" sz="1800" spc="-10">
                <a:latin typeface="Calibri"/>
                <a:cs typeface="Calibri"/>
              </a:rPr>
              <a:t>"ml_egap_type":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"Insulator", "ml_energy_per_atom":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-5.742, </a:t>
            </a:r>
            <a:r>
              <a:rPr dirty="0" sz="1800">
                <a:latin typeface="Calibri"/>
                <a:cs typeface="Calibri"/>
              </a:rPr>
              <a:t>"model":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"plmf",</a:t>
            </a:r>
            <a:endParaRPr sz="1800">
              <a:latin typeface="Calibri"/>
              <a:cs typeface="Calibri"/>
            </a:endParaRPr>
          </a:p>
          <a:p>
            <a:pPr marL="116839">
              <a:lnSpc>
                <a:spcPts val="2090"/>
              </a:lnSpc>
            </a:pPr>
            <a:r>
              <a:rPr dirty="0" sz="1800" spc="-10">
                <a:latin typeface="Calibri"/>
                <a:cs typeface="Calibri"/>
              </a:rPr>
              <a:t>"status":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"SUCCESS"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 spc="-5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89514" y="143398"/>
            <a:ext cx="4171950" cy="496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85"/>
              </a:lnSpc>
            </a:pPr>
            <a:r>
              <a:rPr dirty="0" sz="3200" spc="-50" b="1">
                <a:solidFill>
                  <a:srgbClr val="FFFFFF"/>
                </a:solidFill>
                <a:latin typeface="Calibri"/>
                <a:cs typeface="Calibri"/>
              </a:rPr>
              <a:t>AFLOW-</a:t>
            </a:r>
            <a:r>
              <a:rPr dirty="0" sz="3200" b="1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dirty="0" sz="320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b="1">
                <a:solidFill>
                  <a:srgbClr val="FFFFFF"/>
                </a:solidFill>
                <a:latin typeface="Calibri"/>
                <a:cs typeface="Calibri"/>
              </a:rPr>
              <a:t>API:</a:t>
            </a:r>
            <a:r>
              <a:rPr dirty="0" sz="3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02739" y="609091"/>
            <a:ext cx="2897505" cy="2367280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API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python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script</a:t>
            </a:r>
            <a:endParaRPr sz="2400">
              <a:latin typeface="Calibri"/>
              <a:cs typeface="Calibri"/>
            </a:endParaRPr>
          </a:p>
          <a:p>
            <a:pPr marL="12700" marR="963294">
              <a:lnSpc>
                <a:spcPct val="99400"/>
              </a:lnSpc>
              <a:spcBef>
                <a:spcPts val="860"/>
              </a:spcBef>
            </a:pPr>
            <a:r>
              <a:rPr dirty="0" sz="1600" spc="-10">
                <a:latin typeface="Calibri"/>
                <a:cs typeface="Calibri"/>
              </a:rPr>
              <a:t>#!/usr/bin/python3 </a:t>
            </a:r>
            <a:r>
              <a:rPr dirty="0" sz="1600">
                <a:latin typeface="Calibri"/>
                <a:cs typeface="Calibri"/>
              </a:rPr>
              <a:t>import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json,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sys,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os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time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import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sleep</a:t>
            </a:r>
            <a:endParaRPr sz="1600">
              <a:latin typeface="Calibri"/>
              <a:cs typeface="Calibri"/>
            </a:endParaRPr>
          </a:p>
          <a:p>
            <a:pPr algn="just" marL="12700" marR="5080">
              <a:lnSpc>
                <a:spcPct val="99200"/>
              </a:lnSpc>
              <a:spcBef>
                <a:spcPts val="85"/>
              </a:spcBef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urllib.parse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import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urlencode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urllib.request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import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urlopen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urllib.request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import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Request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urllib.error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import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HTTPError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02739" y="3200908"/>
            <a:ext cx="2313940" cy="75120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spc="-20">
                <a:latin typeface="Calibri"/>
                <a:cs typeface="Calibri"/>
              </a:rPr>
              <a:t>SERVER="https://aflow.org" API="/API/aflow-</a:t>
            </a:r>
            <a:r>
              <a:rPr dirty="0" sz="1600" spc="-10">
                <a:latin typeface="Calibri"/>
                <a:cs typeface="Calibri"/>
              </a:rPr>
              <a:t>ml/v1.0" MODEL="plmf"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02739" y="4167123"/>
            <a:ext cx="4772660" cy="522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poscar=open('POSCAR',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'r').read()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600" spc="-10">
                <a:latin typeface="Calibri"/>
                <a:cs typeface="Calibri"/>
              </a:rPr>
              <a:t>encoded_data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urlencode({'file':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poscar,}).encode('utf-</a:t>
            </a:r>
            <a:r>
              <a:rPr dirty="0" sz="1600" spc="-25">
                <a:latin typeface="Calibri"/>
                <a:cs typeface="Calibri"/>
              </a:rPr>
              <a:t>8')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602739" y="4901692"/>
            <a:ext cx="408114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3495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url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SERVER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API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"/"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MODEL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"/prediction" request_task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Request(url,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encoded_data)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dirty="0" sz="1600">
                <a:latin typeface="Calibri"/>
                <a:cs typeface="Calibri"/>
              </a:rPr>
              <a:t>task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urlopen(request_task).read()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900"/>
              </a:lnSpc>
              <a:spcBef>
                <a:spcPts val="150"/>
              </a:spcBef>
            </a:pPr>
            <a:r>
              <a:rPr dirty="0" sz="1600">
                <a:latin typeface="Calibri"/>
                <a:cs typeface="Calibri"/>
              </a:rPr>
              <a:t>task_json =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json.loads(task.decode('utf-</a:t>
            </a:r>
            <a:r>
              <a:rPr dirty="0" sz="1600" spc="-20">
                <a:latin typeface="Calibri"/>
                <a:cs typeface="Calibri"/>
              </a:rPr>
              <a:t>8')) </a:t>
            </a:r>
            <a:r>
              <a:rPr dirty="0" sz="1600" spc="-10">
                <a:latin typeface="Calibri"/>
                <a:cs typeface="Calibri"/>
              </a:rPr>
              <a:t>results_endpoint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task_json["results_endpoint"] </a:t>
            </a:r>
            <a:r>
              <a:rPr dirty="0" sz="1600">
                <a:latin typeface="Calibri"/>
                <a:cs typeface="Calibri"/>
              </a:rPr>
              <a:t>results_url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SERVER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API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results_endpoint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646478" y="1325702"/>
            <a:ext cx="1722755" cy="357505"/>
          </a:xfrm>
          <a:custGeom>
            <a:avLst/>
            <a:gdLst/>
            <a:ahLst/>
            <a:cxnLst/>
            <a:rect l="l" t="t" r="r" b="b"/>
            <a:pathLst>
              <a:path w="1722754" h="357505">
                <a:moveTo>
                  <a:pt x="1650220" y="0"/>
                </a:moveTo>
                <a:lnTo>
                  <a:pt x="70246" y="95"/>
                </a:lnTo>
                <a:lnTo>
                  <a:pt x="32247" y="11977"/>
                </a:lnTo>
                <a:lnTo>
                  <a:pt x="5795" y="43553"/>
                </a:lnTo>
                <a:lnTo>
                  <a:pt x="0" y="286970"/>
                </a:lnTo>
                <a:lnTo>
                  <a:pt x="1207" y="298961"/>
                </a:lnTo>
                <a:lnTo>
                  <a:pt x="20614" y="335741"/>
                </a:lnTo>
                <a:lnTo>
                  <a:pt x="57010" y="355754"/>
                </a:lnTo>
                <a:lnTo>
                  <a:pt x="72156" y="357313"/>
                </a:lnTo>
                <a:lnTo>
                  <a:pt x="1652130" y="357217"/>
                </a:lnTo>
                <a:lnTo>
                  <a:pt x="1690129" y="345335"/>
                </a:lnTo>
                <a:lnTo>
                  <a:pt x="1713567" y="319309"/>
                </a:lnTo>
                <a:lnTo>
                  <a:pt x="72156" y="319213"/>
                </a:lnTo>
                <a:lnTo>
                  <a:pt x="70155" y="318989"/>
                </a:lnTo>
                <a:lnTo>
                  <a:pt x="67082" y="318989"/>
                </a:lnTo>
                <a:lnTo>
                  <a:pt x="63345" y="318228"/>
                </a:lnTo>
                <a:lnTo>
                  <a:pt x="64631" y="318228"/>
                </a:lnTo>
                <a:lnTo>
                  <a:pt x="61767" y="317339"/>
                </a:lnTo>
                <a:lnTo>
                  <a:pt x="60535" y="317339"/>
                </a:lnTo>
                <a:lnTo>
                  <a:pt x="57095" y="315889"/>
                </a:lnTo>
                <a:lnTo>
                  <a:pt x="57863" y="315889"/>
                </a:lnTo>
                <a:lnTo>
                  <a:pt x="55273" y="314483"/>
                </a:lnTo>
                <a:lnTo>
                  <a:pt x="54533" y="314483"/>
                </a:lnTo>
                <a:lnTo>
                  <a:pt x="51498" y="312435"/>
                </a:lnTo>
                <a:lnTo>
                  <a:pt x="52051" y="312435"/>
                </a:lnTo>
                <a:lnTo>
                  <a:pt x="49774" y="310556"/>
                </a:lnTo>
                <a:lnTo>
                  <a:pt x="49230" y="310556"/>
                </a:lnTo>
                <a:lnTo>
                  <a:pt x="46659" y="307986"/>
                </a:lnTo>
                <a:lnTo>
                  <a:pt x="47109" y="307986"/>
                </a:lnTo>
                <a:lnTo>
                  <a:pt x="45239" y="305719"/>
                </a:lnTo>
                <a:lnTo>
                  <a:pt x="44782" y="305719"/>
                </a:lnTo>
                <a:lnTo>
                  <a:pt x="42734" y="302682"/>
                </a:lnTo>
                <a:lnTo>
                  <a:pt x="43134" y="302682"/>
                </a:lnTo>
                <a:lnTo>
                  <a:pt x="41743" y="300121"/>
                </a:lnTo>
                <a:lnTo>
                  <a:pt x="41328" y="300121"/>
                </a:lnTo>
                <a:lnTo>
                  <a:pt x="39876" y="296682"/>
                </a:lnTo>
                <a:lnTo>
                  <a:pt x="40260" y="296682"/>
                </a:lnTo>
                <a:lnTo>
                  <a:pt x="39388" y="293871"/>
                </a:lnTo>
                <a:lnTo>
                  <a:pt x="38987" y="293871"/>
                </a:lnTo>
                <a:lnTo>
                  <a:pt x="38228" y="290135"/>
                </a:lnTo>
                <a:lnTo>
                  <a:pt x="38611" y="290135"/>
                </a:lnTo>
                <a:lnTo>
                  <a:pt x="37906" y="283149"/>
                </a:lnTo>
                <a:lnTo>
                  <a:pt x="38003" y="72252"/>
                </a:lnTo>
                <a:lnTo>
                  <a:pt x="38570" y="67177"/>
                </a:lnTo>
                <a:lnTo>
                  <a:pt x="38228" y="67177"/>
                </a:lnTo>
                <a:lnTo>
                  <a:pt x="38987" y="63441"/>
                </a:lnTo>
                <a:lnTo>
                  <a:pt x="39388" y="63441"/>
                </a:lnTo>
                <a:lnTo>
                  <a:pt x="40260" y="60631"/>
                </a:lnTo>
                <a:lnTo>
                  <a:pt x="39876" y="60631"/>
                </a:lnTo>
                <a:lnTo>
                  <a:pt x="41328" y="57191"/>
                </a:lnTo>
                <a:lnTo>
                  <a:pt x="41743" y="57191"/>
                </a:lnTo>
                <a:lnTo>
                  <a:pt x="43134" y="54630"/>
                </a:lnTo>
                <a:lnTo>
                  <a:pt x="42734" y="54630"/>
                </a:lnTo>
                <a:lnTo>
                  <a:pt x="44782" y="51593"/>
                </a:lnTo>
                <a:lnTo>
                  <a:pt x="45239" y="51593"/>
                </a:lnTo>
                <a:lnTo>
                  <a:pt x="47109" y="49326"/>
                </a:lnTo>
                <a:lnTo>
                  <a:pt x="46659" y="49326"/>
                </a:lnTo>
                <a:lnTo>
                  <a:pt x="49230" y="46756"/>
                </a:lnTo>
                <a:lnTo>
                  <a:pt x="49775" y="46756"/>
                </a:lnTo>
                <a:lnTo>
                  <a:pt x="52050" y="44879"/>
                </a:lnTo>
                <a:lnTo>
                  <a:pt x="51498" y="44879"/>
                </a:lnTo>
                <a:lnTo>
                  <a:pt x="54533" y="42830"/>
                </a:lnTo>
                <a:lnTo>
                  <a:pt x="55272" y="42830"/>
                </a:lnTo>
                <a:lnTo>
                  <a:pt x="57861" y="41424"/>
                </a:lnTo>
                <a:lnTo>
                  <a:pt x="57095" y="41424"/>
                </a:lnTo>
                <a:lnTo>
                  <a:pt x="60535" y="39973"/>
                </a:lnTo>
                <a:lnTo>
                  <a:pt x="61771" y="39973"/>
                </a:lnTo>
                <a:lnTo>
                  <a:pt x="64635" y="39084"/>
                </a:lnTo>
                <a:lnTo>
                  <a:pt x="63345" y="39084"/>
                </a:lnTo>
                <a:lnTo>
                  <a:pt x="67082" y="38324"/>
                </a:lnTo>
                <a:lnTo>
                  <a:pt x="70879" y="38324"/>
                </a:lnTo>
                <a:lnTo>
                  <a:pt x="74067" y="38003"/>
                </a:lnTo>
                <a:lnTo>
                  <a:pt x="1713567" y="38003"/>
                </a:lnTo>
                <a:lnTo>
                  <a:pt x="1710495" y="32343"/>
                </a:lnTo>
                <a:lnTo>
                  <a:pt x="1678920" y="5892"/>
                </a:lnTo>
                <a:lnTo>
                  <a:pt x="1664120" y="1304"/>
                </a:lnTo>
                <a:lnTo>
                  <a:pt x="1650220" y="0"/>
                </a:lnTo>
                <a:close/>
              </a:path>
              <a:path w="1722754" h="357505">
                <a:moveTo>
                  <a:pt x="1657127" y="318420"/>
                </a:moveTo>
                <a:lnTo>
                  <a:pt x="1648308" y="319309"/>
                </a:lnTo>
                <a:lnTo>
                  <a:pt x="1713567" y="319309"/>
                </a:lnTo>
                <a:lnTo>
                  <a:pt x="1713741" y="318989"/>
                </a:lnTo>
                <a:lnTo>
                  <a:pt x="1655295" y="318989"/>
                </a:lnTo>
                <a:lnTo>
                  <a:pt x="1657127" y="318420"/>
                </a:lnTo>
                <a:close/>
              </a:path>
              <a:path w="1722754" h="357505">
                <a:moveTo>
                  <a:pt x="63345" y="318228"/>
                </a:moveTo>
                <a:lnTo>
                  <a:pt x="67082" y="318989"/>
                </a:lnTo>
                <a:lnTo>
                  <a:pt x="65355" y="318453"/>
                </a:lnTo>
                <a:lnTo>
                  <a:pt x="63345" y="318228"/>
                </a:lnTo>
                <a:close/>
              </a:path>
              <a:path w="1722754" h="357505">
                <a:moveTo>
                  <a:pt x="65355" y="318453"/>
                </a:moveTo>
                <a:lnTo>
                  <a:pt x="67082" y="318989"/>
                </a:lnTo>
                <a:lnTo>
                  <a:pt x="70155" y="318989"/>
                </a:lnTo>
                <a:lnTo>
                  <a:pt x="65355" y="318453"/>
                </a:lnTo>
                <a:close/>
              </a:path>
              <a:path w="1722754" h="357505">
                <a:moveTo>
                  <a:pt x="1659031" y="318228"/>
                </a:moveTo>
                <a:lnTo>
                  <a:pt x="1657127" y="318420"/>
                </a:lnTo>
                <a:lnTo>
                  <a:pt x="1655295" y="318989"/>
                </a:lnTo>
                <a:lnTo>
                  <a:pt x="1659031" y="318228"/>
                </a:lnTo>
                <a:close/>
              </a:path>
              <a:path w="1722754" h="357505">
                <a:moveTo>
                  <a:pt x="1714154" y="318228"/>
                </a:moveTo>
                <a:lnTo>
                  <a:pt x="1659031" y="318228"/>
                </a:lnTo>
                <a:lnTo>
                  <a:pt x="1655295" y="318989"/>
                </a:lnTo>
                <a:lnTo>
                  <a:pt x="1713741" y="318989"/>
                </a:lnTo>
                <a:lnTo>
                  <a:pt x="1714154" y="318228"/>
                </a:lnTo>
                <a:close/>
              </a:path>
              <a:path w="1722754" h="357505">
                <a:moveTo>
                  <a:pt x="64631" y="318228"/>
                </a:moveTo>
                <a:lnTo>
                  <a:pt x="63345" y="318228"/>
                </a:lnTo>
                <a:lnTo>
                  <a:pt x="65355" y="318453"/>
                </a:lnTo>
                <a:lnTo>
                  <a:pt x="64631" y="318228"/>
                </a:lnTo>
                <a:close/>
              </a:path>
              <a:path w="1722754" h="357505">
                <a:moveTo>
                  <a:pt x="1663489" y="316445"/>
                </a:moveTo>
                <a:lnTo>
                  <a:pt x="1657127" y="318420"/>
                </a:lnTo>
                <a:lnTo>
                  <a:pt x="1659031" y="318228"/>
                </a:lnTo>
                <a:lnTo>
                  <a:pt x="1714154" y="318228"/>
                </a:lnTo>
                <a:lnTo>
                  <a:pt x="1714637" y="317339"/>
                </a:lnTo>
                <a:lnTo>
                  <a:pt x="1661841" y="317339"/>
                </a:lnTo>
                <a:lnTo>
                  <a:pt x="1663489" y="316445"/>
                </a:lnTo>
                <a:close/>
              </a:path>
              <a:path w="1722754" h="357505">
                <a:moveTo>
                  <a:pt x="57095" y="315889"/>
                </a:moveTo>
                <a:lnTo>
                  <a:pt x="60535" y="317339"/>
                </a:lnTo>
                <a:lnTo>
                  <a:pt x="58887" y="316445"/>
                </a:lnTo>
                <a:lnTo>
                  <a:pt x="57095" y="315889"/>
                </a:lnTo>
                <a:close/>
              </a:path>
              <a:path w="1722754" h="357505">
                <a:moveTo>
                  <a:pt x="58889" y="316446"/>
                </a:moveTo>
                <a:lnTo>
                  <a:pt x="60535" y="317339"/>
                </a:lnTo>
                <a:lnTo>
                  <a:pt x="61767" y="317339"/>
                </a:lnTo>
                <a:lnTo>
                  <a:pt x="58889" y="316446"/>
                </a:lnTo>
                <a:close/>
              </a:path>
              <a:path w="1722754" h="357505">
                <a:moveTo>
                  <a:pt x="1665281" y="315889"/>
                </a:moveTo>
                <a:lnTo>
                  <a:pt x="1663488" y="316446"/>
                </a:lnTo>
                <a:lnTo>
                  <a:pt x="1661841" y="317339"/>
                </a:lnTo>
                <a:lnTo>
                  <a:pt x="1665281" y="315889"/>
                </a:lnTo>
                <a:close/>
              </a:path>
              <a:path w="1722754" h="357505">
                <a:moveTo>
                  <a:pt x="1715424" y="315889"/>
                </a:moveTo>
                <a:lnTo>
                  <a:pt x="1665281" y="315889"/>
                </a:lnTo>
                <a:lnTo>
                  <a:pt x="1661841" y="317339"/>
                </a:lnTo>
                <a:lnTo>
                  <a:pt x="1714637" y="317339"/>
                </a:lnTo>
                <a:lnTo>
                  <a:pt x="1715424" y="315889"/>
                </a:lnTo>
                <a:close/>
              </a:path>
              <a:path w="1722754" h="357505">
                <a:moveTo>
                  <a:pt x="57863" y="315889"/>
                </a:moveTo>
                <a:lnTo>
                  <a:pt x="57095" y="315889"/>
                </a:lnTo>
                <a:lnTo>
                  <a:pt x="58889" y="316446"/>
                </a:lnTo>
                <a:lnTo>
                  <a:pt x="57863" y="315889"/>
                </a:lnTo>
                <a:close/>
              </a:path>
              <a:path w="1722754" h="357505">
                <a:moveTo>
                  <a:pt x="1669260" y="313313"/>
                </a:moveTo>
                <a:lnTo>
                  <a:pt x="1663489" y="316445"/>
                </a:lnTo>
                <a:lnTo>
                  <a:pt x="1665281" y="315889"/>
                </a:lnTo>
                <a:lnTo>
                  <a:pt x="1715424" y="315889"/>
                </a:lnTo>
                <a:lnTo>
                  <a:pt x="1716187" y="314483"/>
                </a:lnTo>
                <a:lnTo>
                  <a:pt x="1667842" y="314483"/>
                </a:lnTo>
                <a:lnTo>
                  <a:pt x="1669260" y="313313"/>
                </a:lnTo>
                <a:close/>
              </a:path>
              <a:path w="1722754" h="357505">
                <a:moveTo>
                  <a:pt x="51498" y="312435"/>
                </a:moveTo>
                <a:lnTo>
                  <a:pt x="54533" y="314483"/>
                </a:lnTo>
                <a:lnTo>
                  <a:pt x="53113" y="313311"/>
                </a:lnTo>
                <a:lnTo>
                  <a:pt x="51498" y="312435"/>
                </a:lnTo>
                <a:close/>
              </a:path>
              <a:path w="1722754" h="357505">
                <a:moveTo>
                  <a:pt x="53113" y="313311"/>
                </a:moveTo>
                <a:lnTo>
                  <a:pt x="54533" y="314483"/>
                </a:lnTo>
                <a:lnTo>
                  <a:pt x="55273" y="314483"/>
                </a:lnTo>
                <a:lnTo>
                  <a:pt x="53113" y="313311"/>
                </a:lnTo>
                <a:close/>
              </a:path>
              <a:path w="1722754" h="357505">
                <a:moveTo>
                  <a:pt x="1670879" y="312435"/>
                </a:moveTo>
                <a:lnTo>
                  <a:pt x="1669260" y="313313"/>
                </a:lnTo>
                <a:lnTo>
                  <a:pt x="1667842" y="314483"/>
                </a:lnTo>
                <a:lnTo>
                  <a:pt x="1670879" y="312435"/>
                </a:lnTo>
                <a:close/>
              </a:path>
              <a:path w="1722754" h="357505">
                <a:moveTo>
                  <a:pt x="1717120" y="312435"/>
                </a:moveTo>
                <a:lnTo>
                  <a:pt x="1670879" y="312435"/>
                </a:lnTo>
                <a:lnTo>
                  <a:pt x="1667842" y="314483"/>
                </a:lnTo>
                <a:lnTo>
                  <a:pt x="1716187" y="314483"/>
                </a:lnTo>
                <a:lnTo>
                  <a:pt x="1716580" y="313759"/>
                </a:lnTo>
                <a:lnTo>
                  <a:pt x="1717066" y="312609"/>
                </a:lnTo>
                <a:lnTo>
                  <a:pt x="1717120" y="312435"/>
                </a:lnTo>
                <a:close/>
              </a:path>
              <a:path w="1722754" h="357505">
                <a:moveTo>
                  <a:pt x="1674308" y="309148"/>
                </a:moveTo>
                <a:lnTo>
                  <a:pt x="1669260" y="313313"/>
                </a:lnTo>
                <a:lnTo>
                  <a:pt x="1670879" y="312435"/>
                </a:lnTo>
                <a:lnTo>
                  <a:pt x="1717120" y="312435"/>
                </a:lnTo>
                <a:lnTo>
                  <a:pt x="1717703" y="310556"/>
                </a:lnTo>
                <a:lnTo>
                  <a:pt x="1673146" y="310556"/>
                </a:lnTo>
                <a:lnTo>
                  <a:pt x="1674308" y="309148"/>
                </a:lnTo>
                <a:close/>
              </a:path>
              <a:path w="1722754" h="357505">
                <a:moveTo>
                  <a:pt x="52051" y="312435"/>
                </a:moveTo>
                <a:lnTo>
                  <a:pt x="51498" y="312435"/>
                </a:lnTo>
                <a:lnTo>
                  <a:pt x="53113" y="313311"/>
                </a:lnTo>
                <a:lnTo>
                  <a:pt x="52051" y="312435"/>
                </a:lnTo>
                <a:close/>
              </a:path>
              <a:path w="1722754" h="357505">
                <a:moveTo>
                  <a:pt x="46659" y="307986"/>
                </a:moveTo>
                <a:lnTo>
                  <a:pt x="49230" y="310556"/>
                </a:lnTo>
                <a:lnTo>
                  <a:pt x="48068" y="309148"/>
                </a:lnTo>
                <a:lnTo>
                  <a:pt x="46659" y="307986"/>
                </a:lnTo>
                <a:close/>
              </a:path>
              <a:path w="1722754" h="357505">
                <a:moveTo>
                  <a:pt x="48068" y="309149"/>
                </a:moveTo>
                <a:lnTo>
                  <a:pt x="49230" y="310556"/>
                </a:lnTo>
                <a:lnTo>
                  <a:pt x="49774" y="310556"/>
                </a:lnTo>
                <a:lnTo>
                  <a:pt x="48068" y="309149"/>
                </a:lnTo>
                <a:close/>
              </a:path>
              <a:path w="1722754" h="357505">
                <a:moveTo>
                  <a:pt x="1675716" y="307986"/>
                </a:moveTo>
                <a:lnTo>
                  <a:pt x="1674307" y="309149"/>
                </a:lnTo>
                <a:lnTo>
                  <a:pt x="1673146" y="310556"/>
                </a:lnTo>
                <a:lnTo>
                  <a:pt x="1675716" y="307986"/>
                </a:lnTo>
                <a:close/>
              </a:path>
              <a:path w="1722754" h="357505">
                <a:moveTo>
                  <a:pt x="1718500" y="307986"/>
                </a:moveTo>
                <a:lnTo>
                  <a:pt x="1675716" y="307986"/>
                </a:lnTo>
                <a:lnTo>
                  <a:pt x="1673146" y="310556"/>
                </a:lnTo>
                <a:lnTo>
                  <a:pt x="1717703" y="310556"/>
                </a:lnTo>
                <a:lnTo>
                  <a:pt x="1718500" y="307986"/>
                </a:lnTo>
                <a:close/>
              </a:path>
              <a:path w="1722754" h="357505">
                <a:moveTo>
                  <a:pt x="47109" y="307986"/>
                </a:moveTo>
                <a:lnTo>
                  <a:pt x="46659" y="307986"/>
                </a:lnTo>
                <a:lnTo>
                  <a:pt x="48068" y="309149"/>
                </a:lnTo>
                <a:lnTo>
                  <a:pt x="47109" y="307986"/>
                </a:lnTo>
                <a:close/>
              </a:path>
              <a:path w="1722754" h="357505">
                <a:moveTo>
                  <a:pt x="1678470" y="304104"/>
                </a:moveTo>
                <a:lnTo>
                  <a:pt x="1674308" y="309148"/>
                </a:lnTo>
                <a:lnTo>
                  <a:pt x="1675716" y="307986"/>
                </a:lnTo>
                <a:lnTo>
                  <a:pt x="1718500" y="307986"/>
                </a:lnTo>
                <a:lnTo>
                  <a:pt x="1719204" y="305719"/>
                </a:lnTo>
                <a:lnTo>
                  <a:pt x="1677593" y="305719"/>
                </a:lnTo>
                <a:lnTo>
                  <a:pt x="1678470" y="304104"/>
                </a:lnTo>
                <a:close/>
              </a:path>
              <a:path w="1722754" h="357505">
                <a:moveTo>
                  <a:pt x="42734" y="302682"/>
                </a:moveTo>
                <a:lnTo>
                  <a:pt x="44782" y="305719"/>
                </a:lnTo>
                <a:lnTo>
                  <a:pt x="43904" y="304100"/>
                </a:lnTo>
                <a:lnTo>
                  <a:pt x="42734" y="302682"/>
                </a:lnTo>
                <a:close/>
              </a:path>
              <a:path w="1722754" h="357505">
                <a:moveTo>
                  <a:pt x="43904" y="304100"/>
                </a:moveTo>
                <a:lnTo>
                  <a:pt x="44782" y="305719"/>
                </a:lnTo>
                <a:lnTo>
                  <a:pt x="45239" y="305719"/>
                </a:lnTo>
                <a:lnTo>
                  <a:pt x="43904" y="304100"/>
                </a:lnTo>
                <a:close/>
              </a:path>
              <a:path w="1722754" h="357505">
                <a:moveTo>
                  <a:pt x="1679643" y="302682"/>
                </a:moveTo>
                <a:lnTo>
                  <a:pt x="1678470" y="304104"/>
                </a:lnTo>
                <a:lnTo>
                  <a:pt x="1677593" y="305719"/>
                </a:lnTo>
                <a:lnTo>
                  <a:pt x="1679643" y="302682"/>
                </a:lnTo>
                <a:close/>
              </a:path>
              <a:path w="1722754" h="357505">
                <a:moveTo>
                  <a:pt x="1720146" y="302682"/>
                </a:moveTo>
                <a:lnTo>
                  <a:pt x="1679643" y="302682"/>
                </a:lnTo>
                <a:lnTo>
                  <a:pt x="1677593" y="305719"/>
                </a:lnTo>
                <a:lnTo>
                  <a:pt x="1719204" y="305719"/>
                </a:lnTo>
                <a:lnTo>
                  <a:pt x="1720146" y="302682"/>
                </a:lnTo>
                <a:close/>
              </a:path>
              <a:path w="1722754" h="357505">
                <a:moveTo>
                  <a:pt x="1681603" y="298333"/>
                </a:moveTo>
                <a:lnTo>
                  <a:pt x="1678470" y="304104"/>
                </a:lnTo>
                <a:lnTo>
                  <a:pt x="1679643" y="302682"/>
                </a:lnTo>
                <a:lnTo>
                  <a:pt x="1720146" y="302682"/>
                </a:lnTo>
                <a:lnTo>
                  <a:pt x="1720932" y="300121"/>
                </a:lnTo>
                <a:lnTo>
                  <a:pt x="1681048" y="300121"/>
                </a:lnTo>
                <a:lnTo>
                  <a:pt x="1681603" y="298333"/>
                </a:lnTo>
                <a:close/>
              </a:path>
              <a:path w="1722754" h="357505">
                <a:moveTo>
                  <a:pt x="43134" y="302682"/>
                </a:moveTo>
                <a:lnTo>
                  <a:pt x="42734" y="302682"/>
                </a:lnTo>
                <a:lnTo>
                  <a:pt x="43904" y="304100"/>
                </a:lnTo>
                <a:lnTo>
                  <a:pt x="43134" y="302682"/>
                </a:lnTo>
                <a:close/>
              </a:path>
              <a:path w="1722754" h="357505">
                <a:moveTo>
                  <a:pt x="39876" y="296682"/>
                </a:moveTo>
                <a:lnTo>
                  <a:pt x="41328" y="300121"/>
                </a:lnTo>
                <a:lnTo>
                  <a:pt x="40772" y="298333"/>
                </a:lnTo>
                <a:lnTo>
                  <a:pt x="39876" y="296682"/>
                </a:lnTo>
                <a:close/>
              </a:path>
              <a:path w="1722754" h="357505">
                <a:moveTo>
                  <a:pt x="40773" y="298334"/>
                </a:moveTo>
                <a:lnTo>
                  <a:pt x="41328" y="300121"/>
                </a:lnTo>
                <a:lnTo>
                  <a:pt x="41743" y="300121"/>
                </a:lnTo>
                <a:lnTo>
                  <a:pt x="40773" y="298334"/>
                </a:lnTo>
                <a:close/>
              </a:path>
              <a:path w="1722754" h="357505">
                <a:moveTo>
                  <a:pt x="1682499" y="296682"/>
                </a:moveTo>
                <a:lnTo>
                  <a:pt x="1681603" y="298334"/>
                </a:lnTo>
                <a:lnTo>
                  <a:pt x="1681048" y="300121"/>
                </a:lnTo>
                <a:lnTo>
                  <a:pt x="1682499" y="296682"/>
                </a:lnTo>
                <a:close/>
              </a:path>
              <a:path w="1722754" h="357505">
                <a:moveTo>
                  <a:pt x="1721382" y="296682"/>
                </a:moveTo>
                <a:lnTo>
                  <a:pt x="1682499" y="296682"/>
                </a:lnTo>
                <a:lnTo>
                  <a:pt x="1681048" y="300121"/>
                </a:lnTo>
                <a:lnTo>
                  <a:pt x="1720932" y="300121"/>
                </a:lnTo>
                <a:lnTo>
                  <a:pt x="1721168" y="298961"/>
                </a:lnTo>
                <a:lnTo>
                  <a:pt x="1721382" y="296682"/>
                </a:lnTo>
                <a:close/>
              </a:path>
              <a:path w="1722754" h="357505">
                <a:moveTo>
                  <a:pt x="40260" y="296682"/>
                </a:moveTo>
                <a:lnTo>
                  <a:pt x="39876" y="296682"/>
                </a:lnTo>
                <a:lnTo>
                  <a:pt x="40773" y="298334"/>
                </a:lnTo>
                <a:lnTo>
                  <a:pt x="40260" y="296682"/>
                </a:lnTo>
                <a:close/>
              </a:path>
              <a:path w="1722754" h="357505">
                <a:moveTo>
                  <a:pt x="1683613" y="291861"/>
                </a:moveTo>
                <a:lnTo>
                  <a:pt x="1681603" y="298333"/>
                </a:lnTo>
                <a:lnTo>
                  <a:pt x="1682499" y="296682"/>
                </a:lnTo>
                <a:lnTo>
                  <a:pt x="1721382" y="296682"/>
                </a:lnTo>
                <a:lnTo>
                  <a:pt x="1721646" y="293871"/>
                </a:lnTo>
                <a:lnTo>
                  <a:pt x="1683388" y="293871"/>
                </a:lnTo>
                <a:lnTo>
                  <a:pt x="1683613" y="291861"/>
                </a:lnTo>
                <a:close/>
              </a:path>
              <a:path w="1722754" h="357505">
                <a:moveTo>
                  <a:pt x="38228" y="290135"/>
                </a:moveTo>
                <a:lnTo>
                  <a:pt x="38987" y="293871"/>
                </a:lnTo>
                <a:lnTo>
                  <a:pt x="38795" y="291961"/>
                </a:lnTo>
                <a:lnTo>
                  <a:pt x="38228" y="290135"/>
                </a:lnTo>
                <a:close/>
              </a:path>
              <a:path w="1722754" h="357505">
                <a:moveTo>
                  <a:pt x="38795" y="291961"/>
                </a:moveTo>
                <a:lnTo>
                  <a:pt x="38987" y="293871"/>
                </a:lnTo>
                <a:lnTo>
                  <a:pt x="39388" y="293871"/>
                </a:lnTo>
                <a:lnTo>
                  <a:pt x="38795" y="291961"/>
                </a:lnTo>
                <a:close/>
              </a:path>
              <a:path w="1722754" h="357505">
                <a:moveTo>
                  <a:pt x="1684149" y="290135"/>
                </a:moveTo>
                <a:lnTo>
                  <a:pt x="1683613" y="291861"/>
                </a:lnTo>
                <a:lnTo>
                  <a:pt x="1683388" y="293871"/>
                </a:lnTo>
                <a:lnTo>
                  <a:pt x="1684149" y="290135"/>
                </a:lnTo>
                <a:close/>
              </a:path>
              <a:path w="1722754" h="357505">
                <a:moveTo>
                  <a:pt x="1721996" y="290135"/>
                </a:moveTo>
                <a:lnTo>
                  <a:pt x="1684149" y="290135"/>
                </a:lnTo>
                <a:lnTo>
                  <a:pt x="1683388" y="293871"/>
                </a:lnTo>
                <a:lnTo>
                  <a:pt x="1721646" y="293871"/>
                </a:lnTo>
                <a:lnTo>
                  <a:pt x="1721996" y="290135"/>
                </a:lnTo>
                <a:close/>
              </a:path>
              <a:path w="1722754" h="357505">
                <a:moveTo>
                  <a:pt x="38611" y="290135"/>
                </a:moveTo>
                <a:lnTo>
                  <a:pt x="38228" y="290135"/>
                </a:lnTo>
                <a:lnTo>
                  <a:pt x="38795" y="291961"/>
                </a:lnTo>
                <a:lnTo>
                  <a:pt x="38611" y="290135"/>
                </a:lnTo>
                <a:close/>
              </a:path>
              <a:path w="1722754" h="357505">
                <a:moveTo>
                  <a:pt x="1683580" y="65348"/>
                </a:moveTo>
                <a:lnTo>
                  <a:pt x="1684276" y="72252"/>
                </a:lnTo>
                <a:lnTo>
                  <a:pt x="1684373" y="285060"/>
                </a:lnTo>
                <a:lnTo>
                  <a:pt x="1683613" y="291861"/>
                </a:lnTo>
                <a:lnTo>
                  <a:pt x="1684149" y="290135"/>
                </a:lnTo>
                <a:lnTo>
                  <a:pt x="1721996" y="290135"/>
                </a:lnTo>
                <a:lnTo>
                  <a:pt x="1722473" y="285060"/>
                </a:lnTo>
                <a:lnTo>
                  <a:pt x="1722377" y="70342"/>
                </a:lnTo>
                <a:lnTo>
                  <a:pt x="1722058" y="67179"/>
                </a:lnTo>
                <a:lnTo>
                  <a:pt x="1684149" y="67177"/>
                </a:lnTo>
                <a:lnTo>
                  <a:pt x="1683580" y="65348"/>
                </a:lnTo>
                <a:close/>
              </a:path>
              <a:path w="1722754" h="357505">
                <a:moveTo>
                  <a:pt x="1683388" y="63441"/>
                </a:moveTo>
                <a:lnTo>
                  <a:pt x="1683580" y="65348"/>
                </a:lnTo>
                <a:lnTo>
                  <a:pt x="1684149" y="67179"/>
                </a:lnTo>
                <a:lnTo>
                  <a:pt x="1683388" y="63441"/>
                </a:lnTo>
                <a:close/>
              </a:path>
              <a:path w="1722754" h="357505">
                <a:moveTo>
                  <a:pt x="1721681" y="63441"/>
                </a:moveTo>
                <a:lnTo>
                  <a:pt x="1683388" y="63441"/>
                </a:lnTo>
                <a:lnTo>
                  <a:pt x="1684149" y="67179"/>
                </a:lnTo>
                <a:lnTo>
                  <a:pt x="1722058" y="67179"/>
                </a:lnTo>
                <a:lnTo>
                  <a:pt x="1721681" y="63441"/>
                </a:lnTo>
                <a:close/>
              </a:path>
              <a:path w="1722754" h="357505">
                <a:moveTo>
                  <a:pt x="38987" y="63441"/>
                </a:moveTo>
                <a:lnTo>
                  <a:pt x="38228" y="67177"/>
                </a:lnTo>
                <a:lnTo>
                  <a:pt x="38762" y="65456"/>
                </a:lnTo>
                <a:lnTo>
                  <a:pt x="38987" y="63441"/>
                </a:lnTo>
                <a:close/>
              </a:path>
              <a:path w="1722754" h="357505">
                <a:moveTo>
                  <a:pt x="38762" y="65456"/>
                </a:moveTo>
                <a:lnTo>
                  <a:pt x="38228" y="67177"/>
                </a:lnTo>
                <a:lnTo>
                  <a:pt x="38570" y="67177"/>
                </a:lnTo>
                <a:lnTo>
                  <a:pt x="38762" y="65456"/>
                </a:lnTo>
                <a:close/>
              </a:path>
              <a:path w="1722754" h="357505">
                <a:moveTo>
                  <a:pt x="39388" y="63441"/>
                </a:moveTo>
                <a:lnTo>
                  <a:pt x="38987" y="63441"/>
                </a:lnTo>
                <a:lnTo>
                  <a:pt x="38762" y="65456"/>
                </a:lnTo>
                <a:lnTo>
                  <a:pt x="39388" y="63441"/>
                </a:lnTo>
                <a:close/>
              </a:path>
              <a:path w="1722754" h="357505">
                <a:moveTo>
                  <a:pt x="1681603" y="58979"/>
                </a:moveTo>
                <a:lnTo>
                  <a:pt x="1683580" y="65348"/>
                </a:lnTo>
                <a:lnTo>
                  <a:pt x="1683388" y="63441"/>
                </a:lnTo>
                <a:lnTo>
                  <a:pt x="1721681" y="63441"/>
                </a:lnTo>
                <a:lnTo>
                  <a:pt x="1721398" y="60631"/>
                </a:lnTo>
                <a:lnTo>
                  <a:pt x="1682499" y="60631"/>
                </a:lnTo>
                <a:lnTo>
                  <a:pt x="1681603" y="58979"/>
                </a:lnTo>
                <a:close/>
              </a:path>
              <a:path w="1722754" h="357505">
                <a:moveTo>
                  <a:pt x="41328" y="57191"/>
                </a:moveTo>
                <a:lnTo>
                  <a:pt x="39876" y="60631"/>
                </a:lnTo>
                <a:lnTo>
                  <a:pt x="40773" y="58979"/>
                </a:lnTo>
                <a:lnTo>
                  <a:pt x="41328" y="57191"/>
                </a:lnTo>
                <a:close/>
              </a:path>
              <a:path w="1722754" h="357505">
                <a:moveTo>
                  <a:pt x="40773" y="58979"/>
                </a:moveTo>
                <a:lnTo>
                  <a:pt x="39876" y="60631"/>
                </a:lnTo>
                <a:lnTo>
                  <a:pt x="40260" y="60631"/>
                </a:lnTo>
                <a:lnTo>
                  <a:pt x="40773" y="58979"/>
                </a:lnTo>
                <a:close/>
              </a:path>
              <a:path w="1722754" h="357505">
                <a:moveTo>
                  <a:pt x="1681048" y="57191"/>
                </a:moveTo>
                <a:lnTo>
                  <a:pt x="1681603" y="58979"/>
                </a:lnTo>
                <a:lnTo>
                  <a:pt x="1682499" y="60631"/>
                </a:lnTo>
                <a:lnTo>
                  <a:pt x="1681048" y="57191"/>
                </a:lnTo>
                <a:close/>
              </a:path>
              <a:path w="1722754" h="357505">
                <a:moveTo>
                  <a:pt x="1720932" y="57191"/>
                </a:moveTo>
                <a:lnTo>
                  <a:pt x="1681048" y="57191"/>
                </a:lnTo>
                <a:lnTo>
                  <a:pt x="1682499" y="60631"/>
                </a:lnTo>
                <a:lnTo>
                  <a:pt x="1721398" y="60631"/>
                </a:lnTo>
                <a:lnTo>
                  <a:pt x="1721168" y="58351"/>
                </a:lnTo>
                <a:lnTo>
                  <a:pt x="1720932" y="57191"/>
                </a:lnTo>
                <a:close/>
              </a:path>
              <a:path w="1722754" h="357505">
                <a:moveTo>
                  <a:pt x="1678470" y="53208"/>
                </a:moveTo>
                <a:lnTo>
                  <a:pt x="1681603" y="58979"/>
                </a:lnTo>
                <a:lnTo>
                  <a:pt x="1681048" y="57191"/>
                </a:lnTo>
                <a:lnTo>
                  <a:pt x="1720932" y="57191"/>
                </a:lnTo>
                <a:lnTo>
                  <a:pt x="1720146" y="54630"/>
                </a:lnTo>
                <a:lnTo>
                  <a:pt x="1679643" y="54630"/>
                </a:lnTo>
                <a:lnTo>
                  <a:pt x="1678470" y="53208"/>
                </a:lnTo>
                <a:close/>
              </a:path>
              <a:path w="1722754" h="357505">
                <a:moveTo>
                  <a:pt x="41743" y="57191"/>
                </a:moveTo>
                <a:lnTo>
                  <a:pt x="41328" y="57191"/>
                </a:lnTo>
                <a:lnTo>
                  <a:pt x="40773" y="58979"/>
                </a:lnTo>
                <a:lnTo>
                  <a:pt x="41743" y="57191"/>
                </a:lnTo>
                <a:close/>
              </a:path>
              <a:path w="1722754" h="357505">
                <a:moveTo>
                  <a:pt x="44782" y="51593"/>
                </a:moveTo>
                <a:lnTo>
                  <a:pt x="42734" y="54630"/>
                </a:lnTo>
                <a:lnTo>
                  <a:pt x="43906" y="53208"/>
                </a:lnTo>
                <a:lnTo>
                  <a:pt x="44782" y="51593"/>
                </a:lnTo>
                <a:close/>
              </a:path>
              <a:path w="1722754" h="357505">
                <a:moveTo>
                  <a:pt x="43904" y="53212"/>
                </a:moveTo>
                <a:lnTo>
                  <a:pt x="42734" y="54630"/>
                </a:lnTo>
                <a:lnTo>
                  <a:pt x="43134" y="54630"/>
                </a:lnTo>
                <a:lnTo>
                  <a:pt x="43904" y="53212"/>
                </a:lnTo>
                <a:close/>
              </a:path>
              <a:path w="1722754" h="357505">
                <a:moveTo>
                  <a:pt x="1677593" y="51593"/>
                </a:moveTo>
                <a:lnTo>
                  <a:pt x="1678473" y="53212"/>
                </a:lnTo>
                <a:lnTo>
                  <a:pt x="1679643" y="54630"/>
                </a:lnTo>
                <a:lnTo>
                  <a:pt x="1677593" y="51593"/>
                </a:lnTo>
                <a:close/>
              </a:path>
              <a:path w="1722754" h="357505">
                <a:moveTo>
                  <a:pt x="1719204" y="51593"/>
                </a:moveTo>
                <a:lnTo>
                  <a:pt x="1677593" y="51593"/>
                </a:lnTo>
                <a:lnTo>
                  <a:pt x="1679643" y="54630"/>
                </a:lnTo>
                <a:lnTo>
                  <a:pt x="1720146" y="54630"/>
                </a:lnTo>
                <a:lnTo>
                  <a:pt x="1719204" y="51593"/>
                </a:lnTo>
                <a:close/>
              </a:path>
              <a:path w="1722754" h="357505">
                <a:moveTo>
                  <a:pt x="45239" y="51593"/>
                </a:moveTo>
                <a:lnTo>
                  <a:pt x="44782" y="51593"/>
                </a:lnTo>
                <a:lnTo>
                  <a:pt x="43904" y="53212"/>
                </a:lnTo>
                <a:lnTo>
                  <a:pt x="45239" y="51593"/>
                </a:lnTo>
                <a:close/>
              </a:path>
              <a:path w="1722754" h="357505">
                <a:moveTo>
                  <a:pt x="1674308" y="48165"/>
                </a:moveTo>
                <a:lnTo>
                  <a:pt x="1678470" y="53208"/>
                </a:lnTo>
                <a:lnTo>
                  <a:pt x="1677593" y="51593"/>
                </a:lnTo>
                <a:lnTo>
                  <a:pt x="1719204" y="51593"/>
                </a:lnTo>
                <a:lnTo>
                  <a:pt x="1718500" y="49326"/>
                </a:lnTo>
                <a:lnTo>
                  <a:pt x="1675716" y="49326"/>
                </a:lnTo>
                <a:lnTo>
                  <a:pt x="1674308" y="48165"/>
                </a:lnTo>
                <a:close/>
              </a:path>
              <a:path w="1722754" h="357505">
                <a:moveTo>
                  <a:pt x="49230" y="46756"/>
                </a:moveTo>
                <a:lnTo>
                  <a:pt x="46659" y="49326"/>
                </a:lnTo>
                <a:lnTo>
                  <a:pt x="48068" y="48164"/>
                </a:lnTo>
                <a:lnTo>
                  <a:pt x="49230" y="46756"/>
                </a:lnTo>
                <a:close/>
              </a:path>
              <a:path w="1722754" h="357505">
                <a:moveTo>
                  <a:pt x="48068" y="48164"/>
                </a:moveTo>
                <a:lnTo>
                  <a:pt x="46659" y="49326"/>
                </a:lnTo>
                <a:lnTo>
                  <a:pt x="47109" y="49326"/>
                </a:lnTo>
                <a:lnTo>
                  <a:pt x="48068" y="48164"/>
                </a:lnTo>
                <a:close/>
              </a:path>
              <a:path w="1722754" h="357505">
                <a:moveTo>
                  <a:pt x="1673146" y="46756"/>
                </a:moveTo>
                <a:lnTo>
                  <a:pt x="1674308" y="48165"/>
                </a:lnTo>
                <a:lnTo>
                  <a:pt x="1675716" y="49326"/>
                </a:lnTo>
                <a:lnTo>
                  <a:pt x="1673146" y="46756"/>
                </a:lnTo>
                <a:close/>
              </a:path>
              <a:path w="1722754" h="357505">
                <a:moveTo>
                  <a:pt x="1717703" y="46756"/>
                </a:moveTo>
                <a:lnTo>
                  <a:pt x="1673146" y="46756"/>
                </a:lnTo>
                <a:lnTo>
                  <a:pt x="1675716" y="49326"/>
                </a:lnTo>
                <a:lnTo>
                  <a:pt x="1718500" y="49326"/>
                </a:lnTo>
                <a:lnTo>
                  <a:pt x="1717703" y="46756"/>
                </a:lnTo>
                <a:close/>
              </a:path>
              <a:path w="1722754" h="357505">
                <a:moveTo>
                  <a:pt x="1669260" y="44000"/>
                </a:moveTo>
                <a:lnTo>
                  <a:pt x="1674308" y="48165"/>
                </a:lnTo>
                <a:lnTo>
                  <a:pt x="1673146" y="46756"/>
                </a:lnTo>
                <a:lnTo>
                  <a:pt x="1717703" y="46756"/>
                </a:lnTo>
                <a:lnTo>
                  <a:pt x="1717120" y="44879"/>
                </a:lnTo>
                <a:lnTo>
                  <a:pt x="1670879" y="44879"/>
                </a:lnTo>
                <a:lnTo>
                  <a:pt x="1669260" y="44000"/>
                </a:lnTo>
                <a:close/>
              </a:path>
              <a:path w="1722754" h="357505">
                <a:moveTo>
                  <a:pt x="49775" y="46756"/>
                </a:moveTo>
                <a:lnTo>
                  <a:pt x="49230" y="46756"/>
                </a:lnTo>
                <a:lnTo>
                  <a:pt x="48068" y="48164"/>
                </a:lnTo>
                <a:lnTo>
                  <a:pt x="49775" y="46756"/>
                </a:lnTo>
                <a:close/>
              </a:path>
              <a:path w="1722754" h="357505">
                <a:moveTo>
                  <a:pt x="54533" y="42830"/>
                </a:moveTo>
                <a:lnTo>
                  <a:pt x="51498" y="44879"/>
                </a:lnTo>
                <a:lnTo>
                  <a:pt x="53115" y="44000"/>
                </a:lnTo>
                <a:lnTo>
                  <a:pt x="54533" y="42830"/>
                </a:lnTo>
                <a:close/>
              </a:path>
              <a:path w="1722754" h="357505">
                <a:moveTo>
                  <a:pt x="53113" y="44002"/>
                </a:moveTo>
                <a:lnTo>
                  <a:pt x="51498" y="44879"/>
                </a:lnTo>
                <a:lnTo>
                  <a:pt x="52050" y="44879"/>
                </a:lnTo>
                <a:lnTo>
                  <a:pt x="53113" y="44002"/>
                </a:lnTo>
                <a:close/>
              </a:path>
              <a:path w="1722754" h="357505">
                <a:moveTo>
                  <a:pt x="1667842" y="42830"/>
                </a:moveTo>
                <a:lnTo>
                  <a:pt x="1669264" y="44002"/>
                </a:lnTo>
                <a:lnTo>
                  <a:pt x="1670879" y="44879"/>
                </a:lnTo>
                <a:lnTo>
                  <a:pt x="1667842" y="42830"/>
                </a:lnTo>
                <a:close/>
              </a:path>
              <a:path w="1722754" h="357505">
                <a:moveTo>
                  <a:pt x="1716188" y="42830"/>
                </a:moveTo>
                <a:lnTo>
                  <a:pt x="1667842" y="42830"/>
                </a:lnTo>
                <a:lnTo>
                  <a:pt x="1670879" y="44879"/>
                </a:lnTo>
                <a:lnTo>
                  <a:pt x="1717120" y="44879"/>
                </a:lnTo>
                <a:lnTo>
                  <a:pt x="1717066" y="44705"/>
                </a:lnTo>
                <a:lnTo>
                  <a:pt x="1716579" y="43552"/>
                </a:lnTo>
                <a:lnTo>
                  <a:pt x="1716188" y="42830"/>
                </a:lnTo>
                <a:close/>
              </a:path>
              <a:path w="1722754" h="357505">
                <a:moveTo>
                  <a:pt x="55272" y="42830"/>
                </a:moveTo>
                <a:lnTo>
                  <a:pt x="54533" y="42830"/>
                </a:lnTo>
                <a:lnTo>
                  <a:pt x="53113" y="44002"/>
                </a:lnTo>
                <a:lnTo>
                  <a:pt x="55272" y="42830"/>
                </a:lnTo>
                <a:close/>
              </a:path>
              <a:path w="1722754" h="357505">
                <a:moveTo>
                  <a:pt x="1663493" y="40870"/>
                </a:moveTo>
                <a:lnTo>
                  <a:pt x="1669260" y="44000"/>
                </a:lnTo>
                <a:lnTo>
                  <a:pt x="1667842" y="42830"/>
                </a:lnTo>
                <a:lnTo>
                  <a:pt x="1716188" y="42830"/>
                </a:lnTo>
                <a:lnTo>
                  <a:pt x="1715424" y="41424"/>
                </a:lnTo>
                <a:lnTo>
                  <a:pt x="1665281" y="41424"/>
                </a:lnTo>
                <a:lnTo>
                  <a:pt x="1663493" y="40870"/>
                </a:lnTo>
                <a:close/>
              </a:path>
              <a:path w="1722754" h="357505">
                <a:moveTo>
                  <a:pt x="60535" y="39973"/>
                </a:moveTo>
                <a:lnTo>
                  <a:pt x="57095" y="41424"/>
                </a:lnTo>
                <a:lnTo>
                  <a:pt x="58885" y="40869"/>
                </a:lnTo>
                <a:lnTo>
                  <a:pt x="60535" y="39973"/>
                </a:lnTo>
                <a:close/>
              </a:path>
              <a:path w="1722754" h="357505">
                <a:moveTo>
                  <a:pt x="58885" y="40869"/>
                </a:moveTo>
                <a:lnTo>
                  <a:pt x="57095" y="41424"/>
                </a:lnTo>
                <a:lnTo>
                  <a:pt x="57861" y="41424"/>
                </a:lnTo>
                <a:lnTo>
                  <a:pt x="58885" y="40869"/>
                </a:lnTo>
                <a:close/>
              </a:path>
              <a:path w="1722754" h="357505">
                <a:moveTo>
                  <a:pt x="1661841" y="39973"/>
                </a:moveTo>
                <a:lnTo>
                  <a:pt x="1663493" y="40870"/>
                </a:lnTo>
                <a:lnTo>
                  <a:pt x="1665281" y="41424"/>
                </a:lnTo>
                <a:lnTo>
                  <a:pt x="1661841" y="39973"/>
                </a:lnTo>
                <a:close/>
              </a:path>
              <a:path w="1722754" h="357505">
                <a:moveTo>
                  <a:pt x="1714637" y="39973"/>
                </a:moveTo>
                <a:lnTo>
                  <a:pt x="1661841" y="39973"/>
                </a:lnTo>
                <a:lnTo>
                  <a:pt x="1665281" y="41424"/>
                </a:lnTo>
                <a:lnTo>
                  <a:pt x="1715424" y="41424"/>
                </a:lnTo>
                <a:lnTo>
                  <a:pt x="1714637" y="39973"/>
                </a:lnTo>
                <a:close/>
              </a:path>
              <a:path w="1722754" h="357505">
                <a:moveTo>
                  <a:pt x="1657016" y="38859"/>
                </a:moveTo>
                <a:lnTo>
                  <a:pt x="1663493" y="40870"/>
                </a:lnTo>
                <a:lnTo>
                  <a:pt x="1661841" y="39973"/>
                </a:lnTo>
                <a:lnTo>
                  <a:pt x="1714637" y="39973"/>
                </a:lnTo>
                <a:lnTo>
                  <a:pt x="1714154" y="39084"/>
                </a:lnTo>
                <a:lnTo>
                  <a:pt x="1659031" y="39084"/>
                </a:lnTo>
                <a:lnTo>
                  <a:pt x="1657016" y="38859"/>
                </a:lnTo>
                <a:close/>
              </a:path>
              <a:path w="1722754" h="357505">
                <a:moveTo>
                  <a:pt x="61771" y="39973"/>
                </a:moveTo>
                <a:lnTo>
                  <a:pt x="60535" y="39973"/>
                </a:lnTo>
                <a:lnTo>
                  <a:pt x="58885" y="40869"/>
                </a:lnTo>
                <a:lnTo>
                  <a:pt x="61771" y="39973"/>
                </a:lnTo>
                <a:close/>
              </a:path>
              <a:path w="1722754" h="357505">
                <a:moveTo>
                  <a:pt x="67082" y="38324"/>
                </a:moveTo>
                <a:lnTo>
                  <a:pt x="63345" y="39084"/>
                </a:lnTo>
                <a:lnTo>
                  <a:pt x="65256" y="38891"/>
                </a:lnTo>
                <a:lnTo>
                  <a:pt x="67082" y="38324"/>
                </a:lnTo>
                <a:close/>
              </a:path>
              <a:path w="1722754" h="357505">
                <a:moveTo>
                  <a:pt x="65256" y="38891"/>
                </a:moveTo>
                <a:lnTo>
                  <a:pt x="63345" y="39084"/>
                </a:lnTo>
                <a:lnTo>
                  <a:pt x="64635" y="39084"/>
                </a:lnTo>
                <a:lnTo>
                  <a:pt x="65256" y="38891"/>
                </a:lnTo>
                <a:close/>
              </a:path>
              <a:path w="1722754" h="357505">
                <a:moveTo>
                  <a:pt x="1655295" y="38324"/>
                </a:moveTo>
                <a:lnTo>
                  <a:pt x="1657016" y="38859"/>
                </a:lnTo>
                <a:lnTo>
                  <a:pt x="1659031" y="39084"/>
                </a:lnTo>
                <a:lnTo>
                  <a:pt x="1655295" y="38324"/>
                </a:lnTo>
                <a:close/>
              </a:path>
              <a:path w="1722754" h="357505">
                <a:moveTo>
                  <a:pt x="1713742" y="38324"/>
                </a:moveTo>
                <a:lnTo>
                  <a:pt x="1655295" y="38324"/>
                </a:lnTo>
                <a:lnTo>
                  <a:pt x="1659031" y="39084"/>
                </a:lnTo>
                <a:lnTo>
                  <a:pt x="1714154" y="39084"/>
                </a:lnTo>
                <a:lnTo>
                  <a:pt x="1713742" y="38324"/>
                </a:lnTo>
                <a:close/>
              </a:path>
              <a:path w="1722754" h="357505">
                <a:moveTo>
                  <a:pt x="70879" y="38324"/>
                </a:moveTo>
                <a:lnTo>
                  <a:pt x="67082" y="38324"/>
                </a:lnTo>
                <a:lnTo>
                  <a:pt x="65256" y="38891"/>
                </a:lnTo>
                <a:lnTo>
                  <a:pt x="70879" y="38324"/>
                </a:lnTo>
                <a:close/>
              </a:path>
              <a:path w="1722754" h="357505">
                <a:moveTo>
                  <a:pt x="1713567" y="38003"/>
                </a:moveTo>
                <a:lnTo>
                  <a:pt x="74067" y="38003"/>
                </a:lnTo>
                <a:lnTo>
                  <a:pt x="1650220" y="38100"/>
                </a:lnTo>
                <a:lnTo>
                  <a:pt x="1657016" y="38859"/>
                </a:lnTo>
                <a:lnTo>
                  <a:pt x="1655295" y="38324"/>
                </a:lnTo>
                <a:lnTo>
                  <a:pt x="1713742" y="38324"/>
                </a:lnTo>
                <a:lnTo>
                  <a:pt x="1713567" y="38003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983790" y="1356867"/>
            <a:ext cx="10477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Sleep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library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97036" y="1466579"/>
            <a:ext cx="3073400" cy="581025"/>
          </a:xfrm>
          <a:custGeom>
            <a:avLst/>
            <a:gdLst/>
            <a:ahLst/>
            <a:cxnLst/>
            <a:rect l="l" t="t" r="r" b="b"/>
            <a:pathLst>
              <a:path w="3073400" h="581025">
                <a:moveTo>
                  <a:pt x="188811" y="241001"/>
                </a:moveTo>
                <a:lnTo>
                  <a:pt x="174679" y="244692"/>
                </a:lnTo>
                <a:lnTo>
                  <a:pt x="162629" y="253842"/>
                </a:lnTo>
                <a:lnTo>
                  <a:pt x="0" y="438478"/>
                </a:lnTo>
                <a:lnTo>
                  <a:pt x="204590" y="575160"/>
                </a:lnTo>
                <a:lnTo>
                  <a:pt x="218585" y="580908"/>
                </a:lnTo>
                <a:lnTo>
                  <a:pt x="233191" y="580847"/>
                </a:lnTo>
                <a:lnTo>
                  <a:pt x="246708" y="575312"/>
                </a:lnTo>
                <a:lnTo>
                  <a:pt x="257436" y="564644"/>
                </a:lnTo>
                <a:lnTo>
                  <a:pt x="263185" y="550649"/>
                </a:lnTo>
                <a:lnTo>
                  <a:pt x="263123" y="536043"/>
                </a:lnTo>
                <a:lnTo>
                  <a:pt x="257589" y="522526"/>
                </a:lnTo>
                <a:lnTo>
                  <a:pt x="246921" y="511798"/>
                </a:lnTo>
                <a:lnTo>
                  <a:pt x="182511" y="468768"/>
                </a:lnTo>
                <a:lnTo>
                  <a:pt x="62283" y="468768"/>
                </a:lnTo>
                <a:lnTo>
                  <a:pt x="52416" y="393209"/>
                </a:lnTo>
                <a:lnTo>
                  <a:pt x="152986" y="380076"/>
                </a:lnTo>
                <a:lnTo>
                  <a:pt x="219811" y="304208"/>
                </a:lnTo>
                <a:lnTo>
                  <a:pt x="227366" y="291100"/>
                </a:lnTo>
                <a:lnTo>
                  <a:pt x="229244" y="276615"/>
                </a:lnTo>
                <a:lnTo>
                  <a:pt x="225553" y="262483"/>
                </a:lnTo>
                <a:lnTo>
                  <a:pt x="216404" y="250433"/>
                </a:lnTo>
                <a:lnTo>
                  <a:pt x="203296" y="242878"/>
                </a:lnTo>
                <a:lnTo>
                  <a:pt x="188811" y="241001"/>
                </a:lnTo>
                <a:close/>
              </a:path>
              <a:path w="3073400" h="581025">
                <a:moveTo>
                  <a:pt x="152986" y="380076"/>
                </a:moveTo>
                <a:lnTo>
                  <a:pt x="52416" y="393209"/>
                </a:lnTo>
                <a:lnTo>
                  <a:pt x="62283" y="468768"/>
                </a:lnTo>
                <a:lnTo>
                  <a:pt x="158756" y="456170"/>
                </a:lnTo>
                <a:lnTo>
                  <a:pt x="85962" y="456170"/>
                </a:lnTo>
                <a:lnTo>
                  <a:pt x="78536" y="399305"/>
                </a:lnTo>
                <a:lnTo>
                  <a:pt x="136048" y="399305"/>
                </a:lnTo>
                <a:lnTo>
                  <a:pt x="152986" y="380076"/>
                </a:lnTo>
                <a:close/>
              </a:path>
              <a:path w="3073400" h="581025">
                <a:moveTo>
                  <a:pt x="162853" y="455635"/>
                </a:moveTo>
                <a:lnTo>
                  <a:pt x="62283" y="468768"/>
                </a:lnTo>
                <a:lnTo>
                  <a:pt x="182511" y="468768"/>
                </a:lnTo>
                <a:lnTo>
                  <a:pt x="162853" y="455635"/>
                </a:lnTo>
                <a:close/>
              </a:path>
              <a:path w="3073400" h="581025">
                <a:moveTo>
                  <a:pt x="78536" y="399305"/>
                </a:moveTo>
                <a:lnTo>
                  <a:pt x="85962" y="456170"/>
                </a:lnTo>
                <a:lnTo>
                  <a:pt x="114743" y="423494"/>
                </a:lnTo>
                <a:lnTo>
                  <a:pt x="78536" y="399305"/>
                </a:lnTo>
                <a:close/>
              </a:path>
              <a:path w="3073400" h="581025">
                <a:moveTo>
                  <a:pt x="114743" y="423494"/>
                </a:moveTo>
                <a:lnTo>
                  <a:pt x="85962" y="456170"/>
                </a:lnTo>
                <a:lnTo>
                  <a:pt x="158756" y="456170"/>
                </a:lnTo>
                <a:lnTo>
                  <a:pt x="162853" y="455635"/>
                </a:lnTo>
                <a:lnTo>
                  <a:pt x="114743" y="423494"/>
                </a:lnTo>
                <a:close/>
              </a:path>
              <a:path w="3073400" h="581025">
                <a:moveTo>
                  <a:pt x="3063460" y="0"/>
                </a:moveTo>
                <a:lnTo>
                  <a:pt x="152986" y="380076"/>
                </a:lnTo>
                <a:lnTo>
                  <a:pt x="114743" y="423494"/>
                </a:lnTo>
                <a:lnTo>
                  <a:pt x="162853" y="455635"/>
                </a:lnTo>
                <a:lnTo>
                  <a:pt x="3073328" y="75558"/>
                </a:lnTo>
                <a:lnTo>
                  <a:pt x="3063460" y="0"/>
                </a:lnTo>
                <a:close/>
              </a:path>
              <a:path w="3073400" h="581025">
                <a:moveTo>
                  <a:pt x="136048" y="399305"/>
                </a:moveTo>
                <a:lnTo>
                  <a:pt x="78536" y="399305"/>
                </a:lnTo>
                <a:lnTo>
                  <a:pt x="114743" y="423494"/>
                </a:lnTo>
                <a:lnTo>
                  <a:pt x="136048" y="399305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017" y="3183667"/>
            <a:ext cx="7171717" cy="86020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272042" y="3216147"/>
            <a:ext cx="15062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5">
                <a:latin typeface="Calibri"/>
                <a:cs typeface="Calibri"/>
              </a:rPr>
              <a:t>AFLOW-</a:t>
            </a:r>
            <a:r>
              <a:rPr dirty="0" sz="1600">
                <a:latin typeface="Calibri"/>
                <a:cs typeface="Calibri"/>
              </a:rPr>
              <a:t>ML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server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280219" y="3719067"/>
            <a:ext cx="10534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PLMF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664497" y="4569659"/>
            <a:ext cx="1892300" cy="357505"/>
          </a:xfrm>
          <a:custGeom>
            <a:avLst/>
            <a:gdLst/>
            <a:ahLst/>
            <a:cxnLst/>
            <a:rect l="l" t="t" r="r" b="b"/>
            <a:pathLst>
              <a:path w="1892300" h="357504">
                <a:moveTo>
                  <a:pt x="1820048" y="0"/>
                </a:moveTo>
                <a:lnTo>
                  <a:pt x="70246" y="96"/>
                </a:lnTo>
                <a:lnTo>
                  <a:pt x="32246" y="11978"/>
                </a:lnTo>
                <a:lnTo>
                  <a:pt x="5797" y="43553"/>
                </a:lnTo>
                <a:lnTo>
                  <a:pt x="0" y="286971"/>
                </a:lnTo>
                <a:lnTo>
                  <a:pt x="1207" y="298961"/>
                </a:lnTo>
                <a:lnTo>
                  <a:pt x="20614" y="335742"/>
                </a:lnTo>
                <a:lnTo>
                  <a:pt x="57005" y="355754"/>
                </a:lnTo>
                <a:lnTo>
                  <a:pt x="72157" y="357314"/>
                </a:lnTo>
                <a:lnTo>
                  <a:pt x="1821959" y="357217"/>
                </a:lnTo>
                <a:lnTo>
                  <a:pt x="1859958" y="345337"/>
                </a:lnTo>
                <a:lnTo>
                  <a:pt x="1883396" y="319311"/>
                </a:lnTo>
                <a:lnTo>
                  <a:pt x="72157" y="319214"/>
                </a:lnTo>
                <a:lnTo>
                  <a:pt x="70144" y="318989"/>
                </a:lnTo>
                <a:lnTo>
                  <a:pt x="67082" y="318989"/>
                </a:lnTo>
                <a:lnTo>
                  <a:pt x="63345" y="318230"/>
                </a:lnTo>
                <a:lnTo>
                  <a:pt x="64635" y="318230"/>
                </a:lnTo>
                <a:lnTo>
                  <a:pt x="61771" y="317341"/>
                </a:lnTo>
                <a:lnTo>
                  <a:pt x="60535" y="317341"/>
                </a:lnTo>
                <a:lnTo>
                  <a:pt x="57095" y="315889"/>
                </a:lnTo>
                <a:lnTo>
                  <a:pt x="57861" y="315889"/>
                </a:lnTo>
                <a:lnTo>
                  <a:pt x="55272" y="314483"/>
                </a:lnTo>
                <a:lnTo>
                  <a:pt x="54533" y="314483"/>
                </a:lnTo>
                <a:lnTo>
                  <a:pt x="51498" y="312435"/>
                </a:lnTo>
                <a:lnTo>
                  <a:pt x="52050" y="312435"/>
                </a:lnTo>
                <a:lnTo>
                  <a:pt x="49775" y="310558"/>
                </a:lnTo>
                <a:lnTo>
                  <a:pt x="49230" y="310558"/>
                </a:lnTo>
                <a:lnTo>
                  <a:pt x="46659" y="307987"/>
                </a:lnTo>
                <a:lnTo>
                  <a:pt x="47109" y="307987"/>
                </a:lnTo>
                <a:lnTo>
                  <a:pt x="45238" y="305719"/>
                </a:lnTo>
                <a:lnTo>
                  <a:pt x="44782" y="305719"/>
                </a:lnTo>
                <a:lnTo>
                  <a:pt x="42734" y="302684"/>
                </a:lnTo>
                <a:lnTo>
                  <a:pt x="43134" y="302684"/>
                </a:lnTo>
                <a:lnTo>
                  <a:pt x="41744" y="300122"/>
                </a:lnTo>
                <a:lnTo>
                  <a:pt x="41328" y="300122"/>
                </a:lnTo>
                <a:lnTo>
                  <a:pt x="39876" y="296682"/>
                </a:lnTo>
                <a:lnTo>
                  <a:pt x="40260" y="296682"/>
                </a:lnTo>
                <a:lnTo>
                  <a:pt x="39388" y="293872"/>
                </a:lnTo>
                <a:lnTo>
                  <a:pt x="38987" y="293872"/>
                </a:lnTo>
                <a:lnTo>
                  <a:pt x="38228" y="290135"/>
                </a:lnTo>
                <a:lnTo>
                  <a:pt x="38611" y="290135"/>
                </a:lnTo>
                <a:lnTo>
                  <a:pt x="37906" y="283150"/>
                </a:lnTo>
                <a:lnTo>
                  <a:pt x="38003" y="72254"/>
                </a:lnTo>
                <a:lnTo>
                  <a:pt x="38570" y="67179"/>
                </a:lnTo>
                <a:lnTo>
                  <a:pt x="38228" y="67179"/>
                </a:lnTo>
                <a:lnTo>
                  <a:pt x="38987" y="63442"/>
                </a:lnTo>
                <a:lnTo>
                  <a:pt x="39388" y="63442"/>
                </a:lnTo>
                <a:lnTo>
                  <a:pt x="40260" y="60632"/>
                </a:lnTo>
                <a:lnTo>
                  <a:pt x="39876" y="60632"/>
                </a:lnTo>
                <a:lnTo>
                  <a:pt x="41328" y="57193"/>
                </a:lnTo>
                <a:lnTo>
                  <a:pt x="41743" y="57193"/>
                </a:lnTo>
                <a:lnTo>
                  <a:pt x="43134" y="54631"/>
                </a:lnTo>
                <a:lnTo>
                  <a:pt x="42734" y="54631"/>
                </a:lnTo>
                <a:lnTo>
                  <a:pt x="44782" y="51595"/>
                </a:lnTo>
                <a:lnTo>
                  <a:pt x="45239" y="51595"/>
                </a:lnTo>
                <a:lnTo>
                  <a:pt x="47109" y="49328"/>
                </a:lnTo>
                <a:lnTo>
                  <a:pt x="46659" y="49328"/>
                </a:lnTo>
                <a:lnTo>
                  <a:pt x="49230" y="46757"/>
                </a:lnTo>
                <a:lnTo>
                  <a:pt x="49774" y="46757"/>
                </a:lnTo>
                <a:lnTo>
                  <a:pt x="52051" y="44879"/>
                </a:lnTo>
                <a:lnTo>
                  <a:pt x="51498" y="44879"/>
                </a:lnTo>
                <a:lnTo>
                  <a:pt x="54533" y="42830"/>
                </a:lnTo>
                <a:lnTo>
                  <a:pt x="55273" y="42830"/>
                </a:lnTo>
                <a:lnTo>
                  <a:pt x="57863" y="41424"/>
                </a:lnTo>
                <a:lnTo>
                  <a:pt x="57095" y="41424"/>
                </a:lnTo>
                <a:lnTo>
                  <a:pt x="60535" y="39974"/>
                </a:lnTo>
                <a:lnTo>
                  <a:pt x="61767" y="39974"/>
                </a:lnTo>
                <a:lnTo>
                  <a:pt x="64631" y="39085"/>
                </a:lnTo>
                <a:lnTo>
                  <a:pt x="63345" y="39085"/>
                </a:lnTo>
                <a:lnTo>
                  <a:pt x="67082" y="38324"/>
                </a:lnTo>
                <a:lnTo>
                  <a:pt x="70892" y="38324"/>
                </a:lnTo>
                <a:lnTo>
                  <a:pt x="74067" y="38004"/>
                </a:lnTo>
                <a:lnTo>
                  <a:pt x="1883397" y="38004"/>
                </a:lnTo>
                <a:lnTo>
                  <a:pt x="1880325" y="32344"/>
                </a:lnTo>
                <a:lnTo>
                  <a:pt x="1848749" y="5894"/>
                </a:lnTo>
                <a:lnTo>
                  <a:pt x="1833949" y="1305"/>
                </a:lnTo>
                <a:lnTo>
                  <a:pt x="1820048" y="0"/>
                </a:lnTo>
                <a:close/>
              </a:path>
              <a:path w="1892300" h="357504">
                <a:moveTo>
                  <a:pt x="1826949" y="318422"/>
                </a:moveTo>
                <a:lnTo>
                  <a:pt x="1818138" y="319311"/>
                </a:lnTo>
                <a:lnTo>
                  <a:pt x="1883396" y="319311"/>
                </a:lnTo>
                <a:lnTo>
                  <a:pt x="1883571" y="318989"/>
                </a:lnTo>
                <a:lnTo>
                  <a:pt x="1825123" y="318989"/>
                </a:lnTo>
                <a:lnTo>
                  <a:pt x="1826949" y="318422"/>
                </a:lnTo>
                <a:close/>
              </a:path>
              <a:path w="1892300" h="357504">
                <a:moveTo>
                  <a:pt x="63345" y="318230"/>
                </a:moveTo>
                <a:lnTo>
                  <a:pt x="67082" y="318989"/>
                </a:lnTo>
                <a:lnTo>
                  <a:pt x="65361" y="318455"/>
                </a:lnTo>
                <a:lnTo>
                  <a:pt x="63345" y="318230"/>
                </a:lnTo>
                <a:close/>
              </a:path>
              <a:path w="1892300" h="357504">
                <a:moveTo>
                  <a:pt x="65361" y="318455"/>
                </a:moveTo>
                <a:lnTo>
                  <a:pt x="67082" y="318989"/>
                </a:lnTo>
                <a:lnTo>
                  <a:pt x="70144" y="318989"/>
                </a:lnTo>
                <a:lnTo>
                  <a:pt x="65361" y="318455"/>
                </a:lnTo>
                <a:close/>
              </a:path>
              <a:path w="1892300" h="357504">
                <a:moveTo>
                  <a:pt x="1828860" y="318230"/>
                </a:moveTo>
                <a:lnTo>
                  <a:pt x="1826949" y="318422"/>
                </a:lnTo>
                <a:lnTo>
                  <a:pt x="1825123" y="318989"/>
                </a:lnTo>
                <a:lnTo>
                  <a:pt x="1828860" y="318230"/>
                </a:lnTo>
                <a:close/>
              </a:path>
              <a:path w="1892300" h="357504">
                <a:moveTo>
                  <a:pt x="1883983" y="318230"/>
                </a:moveTo>
                <a:lnTo>
                  <a:pt x="1828860" y="318230"/>
                </a:lnTo>
                <a:lnTo>
                  <a:pt x="1825123" y="318989"/>
                </a:lnTo>
                <a:lnTo>
                  <a:pt x="1883571" y="318989"/>
                </a:lnTo>
                <a:lnTo>
                  <a:pt x="1883983" y="318230"/>
                </a:lnTo>
                <a:close/>
              </a:path>
              <a:path w="1892300" h="357504">
                <a:moveTo>
                  <a:pt x="64635" y="318230"/>
                </a:moveTo>
                <a:lnTo>
                  <a:pt x="63345" y="318230"/>
                </a:lnTo>
                <a:lnTo>
                  <a:pt x="65361" y="318455"/>
                </a:lnTo>
                <a:lnTo>
                  <a:pt x="64635" y="318230"/>
                </a:lnTo>
                <a:close/>
              </a:path>
              <a:path w="1892300" h="357504">
                <a:moveTo>
                  <a:pt x="1833320" y="316445"/>
                </a:moveTo>
                <a:lnTo>
                  <a:pt x="1826949" y="318422"/>
                </a:lnTo>
                <a:lnTo>
                  <a:pt x="1828860" y="318230"/>
                </a:lnTo>
                <a:lnTo>
                  <a:pt x="1883983" y="318230"/>
                </a:lnTo>
                <a:lnTo>
                  <a:pt x="1884465" y="317341"/>
                </a:lnTo>
                <a:lnTo>
                  <a:pt x="1831670" y="317341"/>
                </a:lnTo>
                <a:lnTo>
                  <a:pt x="1833320" y="316445"/>
                </a:lnTo>
                <a:close/>
              </a:path>
              <a:path w="1892300" h="357504">
                <a:moveTo>
                  <a:pt x="57095" y="315889"/>
                </a:moveTo>
                <a:lnTo>
                  <a:pt x="60535" y="317341"/>
                </a:lnTo>
                <a:lnTo>
                  <a:pt x="58885" y="316445"/>
                </a:lnTo>
                <a:lnTo>
                  <a:pt x="57095" y="315889"/>
                </a:lnTo>
                <a:close/>
              </a:path>
              <a:path w="1892300" h="357504">
                <a:moveTo>
                  <a:pt x="58885" y="316445"/>
                </a:moveTo>
                <a:lnTo>
                  <a:pt x="60535" y="317341"/>
                </a:lnTo>
                <a:lnTo>
                  <a:pt x="61771" y="317341"/>
                </a:lnTo>
                <a:lnTo>
                  <a:pt x="58885" y="316445"/>
                </a:lnTo>
                <a:close/>
              </a:path>
              <a:path w="1892300" h="357504">
                <a:moveTo>
                  <a:pt x="1835110" y="315889"/>
                </a:moveTo>
                <a:lnTo>
                  <a:pt x="1833320" y="316445"/>
                </a:lnTo>
                <a:lnTo>
                  <a:pt x="1831670" y="317341"/>
                </a:lnTo>
                <a:lnTo>
                  <a:pt x="1835110" y="315889"/>
                </a:lnTo>
                <a:close/>
              </a:path>
              <a:path w="1892300" h="357504">
                <a:moveTo>
                  <a:pt x="1885253" y="315889"/>
                </a:moveTo>
                <a:lnTo>
                  <a:pt x="1835110" y="315889"/>
                </a:lnTo>
                <a:lnTo>
                  <a:pt x="1831670" y="317341"/>
                </a:lnTo>
                <a:lnTo>
                  <a:pt x="1884465" y="317341"/>
                </a:lnTo>
                <a:lnTo>
                  <a:pt x="1885253" y="315889"/>
                </a:lnTo>
                <a:close/>
              </a:path>
              <a:path w="1892300" h="357504">
                <a:moveTo>
                  <a:pt x="57861" y="315889"/>
                </a:moveTo>
                <a:lnTo>
                  <a:pt x="57095" y="315889"/>
                </a:lnTo>
                <a:lnTo>
                  <a:pt x="58885" y="316445"/>
                </a:lnTo>
                <a:lnTo>
                  <a:pt x="57861" y="315889"/>
                </a:lnTo>
                <a:close/>
              </a:path>
              <a:path w="1892300" h="357504">
                <a:moveTo>
                  <a:pt x="1839092" y="313311"/>
                </a:moveTo>
                <a:lnTo>
                  <a:pt x="1833320" y="316445"/>
                </a:lnTo>
                <a:lnTo>
                  <a:pt x="1835110" y="315889"/>
                </a:lnTo>
                <a:lnTo>
                  <a:pt x="1885253" y="315889"/>
                </a:lnTo>
                <a:lnTo>
                  <a:pt x="1886016" y="314483"/>
                </a:lnTo>
                <a:lnTo>
                  <a:pt x="1837672" y="314483"/>
                </a:lnTo>
                <a:lnTo>
                  <a:pt x="1839092" y="313311"/>
                </a:lnTo>
                <a:close/>
              </a:path>
              <a:path w="1892300" h="357504">
                <a:moveTo>
                  <a:pt x="51498" y="312435"/>
                </a:moveTo>
                <a:lnTo>
                  <a:pt x="54533" y="314483"/>
                </a:lnTo>
                <a:lnTo>
                  <a:pt x="53113" y="313311"/>
                </a:lnTo>
                <a:lnTo>
                  <a:pt x="51498" y="312435"/>
                </a:lnTo>
                <a:close/>
              </a:path>
              <a:path w="1892300" h="357504">
                <a:moveTo>
                  <a:pt x="53113" y="313311"/>
                </a:moveTo>
                <a:lnTo>
                  <a:pt x="54533" y="314483"/>
                </a:lnTo>
                <a:lnTo>
                  <a:pt x="55272" y="314483"/>
                </a:lnTo>
                <a:lnTo>
                  <a:pt x="53113" y="313311"/>
                </a:lnTo>
                <a:close/>
              </a:path>
              <a:path w="1892300" h="357504">
                <a:moveTo>
                  <a:pt x="1840707" y="312435"/>
                </a:moveTo>
                <a:lnTo>
                  <a:pt x="1839092" y="313311"/>
                </a:lnTo>
                <a:lnTo>
                  <a:pt x="1837672" y="314483"/>
                </a:lnTo>
                <a:lnTo>
                  <a:pt x="1840707" y="312435"/>
                </a:lnTo>
                <a:close/>
              </a:path>
              <a:path w="1892300" h="357504">
                <a:moveTo>
                  <a:pt x="1886948" y="312435"/>
                </a:moveTo>
                <a:lnTo>
                  <a:pt x="1840707" y="312435"/>
                </a:lnTo>
                <a:lnTo>
                  <a:pt x="1837672" y="314483"/>
                </a:lnTo>
                <a:lnTo>
                  <a:pt x="1886016" y="314483"/>
                </a:lnTo>
                <a:lnTo>
                  <a:pt x="1886408" y="313761"/>
                </a:lnTo>
                <a:lnTo>
                  <a:pt x="1886894" y="312609"/>
                </a:lnTo>
                <a:lnTo>
                  <a:pt x="1886948" y="312435"/>
                </a:lnTo>
                <a:close/>
              </a:path>
              <a:path w="1892300" h="357504">
                <a:moveTo>
                  <a:pt x="52050" y="312435"/>
                </a:moveTo>
                <a:lnTo>
                  <a:pt x="51498" y="312435"/>
                </a:lnTo>
                <a:lnTo>
                  <a:pt x="53113" y="313311"/>
                </a:lnTo>
                <a:lnTo>
                  <a:pt x="52050" y="312435"/>
                </a:lnTo>
                <a:close/>
              </a:path>
              <a:path w="1892300" h="357504">
                <a:moveTo>
                  <a:pt x="1844137" y="309149"/>
                </a:moveTo>
                <a:lnTo>
                  <a:pt x="1839092" y="313311"/>
                </a:lnTo>
                <a:lnTo>
                  <a:pt x="1840707" y="312435"/>
                </a:lnTo>
                <a:lnTo>
                  <a:pt x="1886948" y="312435"/>
                </a:lnTo>
                <a:lnTo>
                  <a:pt x="1887531" y="310558"/>
                </a:lnTo>
                <a:lnTo>
                  <a:pt x="1842975" y="310558"/>
                </a:lnTo>
                <a:lnTo>
                  <a:pt x="1844137" y="309149"/>
                </a:lnTo>
                <a:close/>
              </a:path>
              <a:path w="1892300" h="357504">
                <a:moveTo>
                  <a:pt x="46659" y="307987"/>
                </a:moveTo>
                <a:lnTo>
                  <a:pt x="49230" y="310558"/>
                </a:lnTo>
                <a:lnTo>
                  <a:pt x="48068" y="309149"/>
                </a:lnTo>
                <a:lnTo>
                  <a:pt x="46659" y="307987"/>
                </a:lnTo>
                <a:close/>
              </a:path>
              <a:path w="1892300" h="357504">
                <a:moveTo>
                  <a:pt x="48068" y="309149"/>
                </a:moveTo>
                <a:lnTo>
                  <a:pt x="49230" y="310558"/>
                </a:lnTo>
                <a:lnTo>
                  <a:pt x="49775" y="310558"/>
                </a:lnTo>
                <a:lnTo>
                  <a:pt x="48068" y="309149"/>
                </a:lnTo>
                <a:close/>
              </a:path>
              <a:path w="1892300" h="357504">
                <a:moveTo>
                  <a:pt x="1845546" y="307987"/>
                </a:moveTo>
                <a:lnTo>
                  <a:pt x="1844137" y="309149"/>
                </a:lnTo>
                <a:lnTo>
                  <a:pt x="1842975" y="310558"/>
                </a:lnTo>
                <a:lnTo>
                  <a:pt x="1845546" y="307987"/>
                </a:lnTo>
                <a:close/>
              </a:path>
              <a:path w="1892300" h="357504">
                <a:moveTo>
                  <a:pt x="1888329" y="307987"/>
                </a:moveTo>
                <a:lnTo>
                  <a:pt x="1845546" y="307987"/>
                </a:lnTo>
                <a:lnTo>
                  <a:pt x="1842975" y="310558"/>
                </a:lnTo>
                <a:lnTo>
                  <a:pt x="1887531" y="310558"/>
                </a:lnTo>
                <a:lnTo>
                  <a:pt x="1888329" y="307987"/>
                </a:lnTo>
                <a:close/>
              </a:path>
              <a:path w="1892300" h="357504">
                <a:moveTo>
                  <a:pt x="47109" y="307987"/>
                </a:moveTo>
                <a:lnTo>
                  <a:pt x="46659" y="307987"/>
                </a:lnTo>
                <a:lnTo>
                  <a:pt x="48068" y="309149"/>
                </a:lnTo>
                <a:lnTo>
                  <a:pt x="47109" y="307987"/>
                </a:lnTo>
                <a:close/>
              </a:path>
              <a:path w="1892300" h="357504">
                <a:moveTo>
                  <a:pt x="1848299" y="304104"/>
                </a:moveTo>
                <a:lnTo>
                  <a:pt x="1844137" y="309149"/>
                </a:lnTo>
                <a:lnTo>
                  <a:pt x="1845546" y="307987"/>
                </a:lnTo>
                <a:lnTo>
                  <a:pt x="1888329" y="307987"/>
                </a:lnTo>
                <a:lnTo>
                  <a:pt x="1889033" y="305719"/>
                </a:lnTo>
                <a:lnTo>
                  <a:pt x="1847423" y="305719"/>
                </a:lnTo>
                <a:lnTo>
                  <a:pt x="1848299" y="304104"/>
                </a:lnTo>
                <a:close/>
              </a:path>
              <a:path w="1892300" h="357504">
                <a:moveTo>
                  <a:pt x="42734" y="302684"/>
                </a:moveTo>
                <a:lnTo>
                  <a:pt x="44782" y="305719"/>
                </a:lnTo>
                <a:lnTo>
                  <a:pt x="43906" y="304104"/>
                </a:lnTo>
                <a:lnTo>
                  <a:pt x="42734" y="302684"/>
                </a:lnTo>
                <a:close/>
              </a:path>
              <a:path w="1892300" h="357504">
                <a:moveTo>
                  <a:pt x="43906" y="304104"/>
                </a:moveTo>
                <a:lnTo>
                  <a:pt x="44782" y="305719"/>
                </a:lnTo>
                <a:lnTo>
                  <a:pt x="45238" y="305719"/>
                </a:lnTo>
                <a:lnTo>
                  <a:pt x="43906" y="304104"/>
                </a:lnTo>
                <a:close/>
              </a:path>
              <a:path w="1892300" h="357504">
                <a:moveTo>
                  <a:pt x="1849471" y="302684"/>
                </a:moveTo>
                <a:lnTo>
                  <a:pt x="1848299" y="304104"/>
                </a:lnTo>
                <a:lnTo>
                  <a:pt x="1847423" y="305719"/>
                </a:lnTo>
                <a:lnTo>
                  <a:pt x="1849471" y="302684"/>
                </a:lnTo>
                <a:close/>
              </a:path>
              <a:path w="1892300" h="357504">
                <a:moveTo>
                  <a:pt x="1889976" y="302684"/>
                </a:moveTo>
                <a:lnTo>
                  <a:pt x="1849471" y="302684"/>
                </a:lnTo>
                <a:lnTo>
                  <a:pt x="1847423" y="305719"/>
                </a:lnTo>
                <a:lnTo>
                  <a:pt x="1889033" y="305719"/>
                </a:lnTo>
                <a:lnTo>
                  <a:pt x="1889976" y="302684"/>
                </a:lnTo>
                <a:close/>
              </a:path>
              <a:path w="1892300" h="357504">
                <a:moveTo>
                  <a:pt x="43134" y="302684"/>
                </a:moveTo>
                <a:lnTo>
                  <a:pt x="42734" y="302684"/>
                </a:lnTo>
                <a:lnTo>
                  <a:pt x="43906" y="304104"/>
                </a:lnTo>
                <a:lnTo>
                  <a:pt x="43134" y="302684"/>
                </a:lnTo>
                <a:close/>
              </a:path>
              <a:path w="1892300" h="357504">
                <a:moveTo>
                  <a:pt x="1851433" y="298332"/>
                </a:moveTo>
                <a:lnTo>
                  <a:pt x="1848299" y="304104"/>
                </a:lnTo>
                <a:lnTo>
                  <a:pt x="1849471" y="302684"/>
                </a:lnTo>
                <a:lnTo>
                  <a:pt x="1889976" y="302684"/>
                </a:lnTo>
                <a:lnTo>
                  <a:pt x="1890761" y="300122"/>
                </a:lnTo>
                <a:lnTo>
                  <a:pt x="1850877" y="300122"/>
                </a:lnTo>
                <a:lnTo>
                  <a:pt x="1851433" y="298332"/>
                </a:lnTo>
                <a:close/>
              </a:path>
              <a:path w="1892300" h="357504">
                <a:moveTo>
                  <a:pt x="39876" y="296682"/>
                </a:moveTo>
                <a:lnTo>
                  <a:pt x="41328" y="300122"/>
                </a:lnTo>
                <a:lnTo>
                  <a:pt x="40772" y="298332"/>
                </a:lnTo>
                <a:lnTo>
                  <a:pt x="39876" y="296682"/>
                </a:lnTo>
                <a:close/>
              </a:path>
              <a:path w="1892300" h="357504">
                <a:moveTo>
                  <a:pt x="40772" y="298332"/>
                </a:moveTo>
                <a:lnTo>
                  <a:pt x="41328" y="300122"/>
                </a:lnTo>
                <a:lnTo>
                  <a:pt x="41744" y="300122"/>
                </a:lnTo>
                <a:lnTo>
                  <a:pt x="40772" y="298332"/>
                </a:lnTo>
                <a:close/>
              </a:path>
              <a:path w="1892300" h="357504">
                <a:moveTo>
                  <a:pt x="1852329" y="296682"/>
                </a:moveTo>
                <a:lnTo>
                  <a:pt x="1851433" y="298332"/>
                </a:lnTo>
                <a:lnTo>
                  <a:pt x="1850877" y="300122"/>
                </a:lnTo>
                <a:lnTo>
                  <a:pt x="1852329" y="296682"/>
                </a:lnTo>
                <a:close/>
              </a:path>
              <a:path w="1892300" h="357504">
                <a:moveTo>
                  <a:pt x="1891212" y="296682"/>
                </a:moveTo>
                <a:lnTo>
                  <a:pt x="1852329" y="296682"/>
                </a:lnTo>
                <a:lnTo>
                  <a:pt x="1850877" y="300122"/>
                </a:lnTo>
                <a:lnTo>
                  <a:pt x="1890761" y="300122"/>
                </a:lnTo>
                <a:lnTo>
                  <a:pt x="1890998" y="298961"/>
                </a:lnTo>
                <a:lnTo>
                  <a:pt x="1891212" y="296682"/>
                </a:lnTo>
                <a:close/>
              </a:path>
              <a:path w="1892300" h="357504">
                <a:moveTo>
                  <a:pt x="40260" y="296682"/>
                </a:moveTo>
                <a:lnTo>
                  <a:pt x="39876" y="296682"/>
                </a:lnTo>
                <a:lnTo>
                  <a:pt x="40772" y="298332"/>
                </a:lnTo>
                <a:lnTo>
                  <a:pt x="40260" y="296682"/>
                </a:lnTo>
                <a:close/>
              </a:path>
              <a:path w="1892300" h="357504">
                <a:moveTo>
                  <a:pt x="1853441" y="291861"/>
                </a:moveTo>
                <a:lnTo>
                  <a:pt x="1851433" y="298332"/>
                </a:lnTo>
                <a:lnTo>
                  <a:pt x="1852329" y="296682"/>
                </a:lnTo>
                <a:lnTo>
                  <a:pt x="1891212" y="296682"/>
                </a:lnTo>
                <a:lnTo>
                  <a:pt x="1891475" y="293872"/>
                </a:lnTo>
                <a:lnTo>
                  <a:pt x="1853217" y="293872"/>
                </a:lnTo>
                <a:lnTo>
                  <a:pt x="1853441" y="291861"/>
                </a:lnTo>
                <a:close/>
              </a:path>
              <a:path w="1892300" h="357504">
                <a:moveTo>
                  <a:pt x="38228" y="290135"/>
                </a:moveTo>
                <a:lnTo>
                  <a:pt x="38987" y="293872"/>
                </a:lnTo>
                <a:lnTo>
                  <a:pt x="38795" y="291961"/>
                </a:lnTo>
                <a:lnTo>
                  <a:pt x="38228" y="290135"/>
                </a:lnTo>
                <a:close/>
              </a:path>
              <a:path w="1892300" h="357504">
                <a:moveTo>
                  <a:pt x="38795" y="291961"/>
                </a:moveTo>
                <a:lnTo>
                  <a:pt x="38987" y="293872"/>
                </a:lnTo>
                <a:lnTo>
                  <a:pt x="39388" y="293872"/>
                </a:lnTo>
                <a:lnTo>
                  <a:pt x="38795" y="291961"/>
                </a:lnTo>
                <a:close/>
              </a:path>
              <a:path w="1892300" h="357504">
                <a:moveTo>
                  <a:pt x="1853977" y="290135"/>
                </a:moveTo>
                <a:lnTo>
                  <a:pt x="1853441" y="291861"/>
                </a:lnTo>
                <a:lnTo>
                  <a:pt x="1853217" y="293872"/>
                </a:lnTo>
                <a:lnTo>
                  <a:pt x="1853977" y="290135"/>
                </a:lnTo>
                <a:close/>
              </a:path>
              <a:path w="1892300" h="357504">
                <a:moveTo>
                  <a:pt x="1891826" y="290135"/>
                </a:moveTo>
                <a:lnTo>
                  <a:pt x="1853977" y="290135"/>
                </a:lnTo>
                <a:lnTo>
                  <a:pt x="1853217" y="293872"/>
                </a:lnTo>
                <a:lnTo>
                  <a:pt x="1891475" y="293872"/>
                </a:lnTo>
                <a:lnTo>
                  <a:pt x="1891826" y="290135"/>
                </a:lnTo>
                <a:close/>
              </a:path>
              <a:path w="1892300" h="357504">
                <a:moveTo>
                  <a:pt x="38611" y="290135"/>
                </a:moveTo>
                <a:lnTo>
                  <a:pt x="38228" y="290135"/>
                </a:lnTo>
                <a:lnTo>
                  <a:pt x="38795" y="291961"/>
                </a:lnTo>
                <a:lnTo>
                  <a:pt x="38611" y="290135"/>
                </a:lnTo>
                <a:close/>
              </a:path>
              <a:path w="1892300" h="357504">
                <a:moveTo>
                  <a:pt x="1853409" y="65347"/>
                </a:moveTo>
                <a:lnTo>
                  <a:pt x="1854106" y="72254"/>
                </a:lnTo>
                <a:lnTo>
                  <a:pt x="1854202" y="285060"/>
                </a:lnTo>
                <a:lnTo>
                  <a:pt x="1853441" y="291861"/>
                </a:lnTo>
                <a:lnTo>
                  <a:pt x="1853977" y="290135"/>
                </a:lnTo>
                <a:lnTo>
                  <a:pt x="1891826" y="290135"/>
                </a:lnTo>
                <a:lnTo>
                  <a:pt x="1892302" y="285060"/>
                </a:lnTo>
                <a:lnTo>
                  <a:pt x="1892206" y="70344"/>
                </a:lnTo>
                <a:lnTo>
                  <a:pt x="1891887" y="67179"/>
                </a:lnTo>
                <a:lnTo>
                  <a:pt x="1853977" y="67179"/>
                </a:lnTo>
                <a:lnTo>
                  <a:pt x="1853409" y="65347"/>
                </a:lnTo>
                <a:close/>
              </a:path>
              <a:path w="1892300" h="357504">
                <a:moveTo>
                  <a:pt x="38987" y="63442"/>
                </a:moveTo>
                <a:lnTo>
                  <a:pt x="38228" y="67179"/>
                </a:lnTo>
                <a:lnTo>
                  <a:pt x="38762" y="65457"/>
                </a:lnTo>
                <a:lnTo>
                  <a:pt x="38987" y="63442"/>
                </a:lnTo>
                <a:close/>
              </a:path>
              <a:path w="1892300" h="357504">
                <a:moveTo>
                  <a:pt x="38762" y="65457"/>
                </a:moveTo>
                <a:lnTo>
                  <a:pt x="38228" y="67179"/>
                </a:lnTo>
                <a:lnTo>
                  <a:pt x="38570" y="67179"/>
                </a:lnTo>
                <a:lnTo>
                  <a:pt x="38762" y="65457"/>
                </a:lnTo>
                <a:close/>
              </a:path>
              <a:path w="1892300" h="357504">
                <a:moveTo>
                  <a:pt x="1853217" y="63442"/>
                </a:moveTo>
                <a:lnTo>
                  <a:pt x="1853409" y="65347"/>
                </a:lnTo>
                <a:lnTo>
                  <a:pt x="1853977" y="67179"/>
                </a:lnTo>
                <a:lnTo>
                  <a:pt x="1853217" y="63442"/>
                </a:lnTo>
                <a:close/>
              </a:path>
              <a:path w="1892300" h="357504">
                <a:moveTo>
                  <a:pt x="1891510" y="63442"/>
                </a:moveTo>
                <a:lnTo>
                  <a:pt x="1853217" y="63442"/>
                </a:lnTo>
                <a:lnTo>
                  <a:pt x="1853977" y="67179"/>
                </a:lnTo>
                <a:lnTo>
                  <a:pt x="1891887" y="67179"/>
                </a:lnTo>
                <a:lnTo>
                  <a:pt x="1891510" y="63442"/>
                </a:lnTo>
                <a:close/>
              </a:path>
              <a:path w="1892300" h="357504">
                <a:moveTo>
                  <a:pt x="39388" y="63442"/>
                </a:moveTo>
                <a:lnTo>
                  <a:pt x="38987" y="63442"/>
                </a:lnTo>
                <a:lnTo>
                  <a:pt x="38762" y="65457"/>
                </a:lnTo>
                <a:lnTo>
                  <a:pt x="39388" y="63442"/>
                </a:lnTo>
                <a:close/>
              </a:path>
              <a:path w="1892300" h="357504">
                <a:moveTo>
                  <a:pt x="1851432" y="58980"/>
                </a:moveTo>
                <a:lnTo>
                  <a:pt x="1853409" y="65347"/>
                </a:lnTo>
                <a:lnTo>
                  <a:pt x="1853217" y="63442"/>
                </a:lnTo>
                <a:lnTo>
                  <a:pt x="1891510" y="63442"/>
                </a:lnTo>
                <a:lnTo>
                  <a:pt x="1891227" y="60632"/>
                </a:lnTo>
                <a:lnTo>
                  <a:pt x="1852329" y="60632"/>
                </a:lnTo>
                <a:lnTo>
                  <a:pt x="1851432" y="58980"/>
                </a:lnTo>
                <a:close/>
              </a:path>
              <a:path w="1892300" h="357504">
                <a:moveTo>
                  <a:pt x="41328" y="57193"/>
                </a:moveTo>
                <a:lnTo>
                  <a:pt x="39876" y="60632"/>
                </a:lnTo>
                <a:lnTo>
                  <a:pt x="40773" y="58980"/>
                </a:lnTo>
                <a:lnTo>
                  <a:pt x="41328" y="57193"/>
                </a:lnTo>
                <a:close/>
              </a:path>
              <a:path w="1892300" h="357504">
                <a:moveTo>
                  <a:pt x="40773" y="58980"/>
                </a:moveTo>
                <a:lnTo>
                  <a:pt x="39876" y="60632"/>
                </a:lnTo>
                <a:lnTo>
                  <a:pt x="40260" y="60632"/>
                </a:lnTo>
                <a:lnTo>
                  <a:pt x="40773" y="58980"/>
                </a:lnTo>
                <a:close/>
              </a:path>
              <a:path w="1892300" h="357504">
                <a:moveTo>
                  <a:pt x="1850877" y="57193"/>
                </a:moveTo>
                <a:lnTo>
                  <a:pt x="1851432" y="58980"/>
                </a:lnTo>
                <a:lnTo>
                  <a:pt x="1852329" y="60632"/>
                </a:lnTo>
                <a:lnTo>
                  <a:pt x="1850877" y="57193"/>
                </a:lnTo>
                <a:close/>
              </a:path>
              <a:path w="1892300" h="357504">
                <a:moveTo>
                  <a:pt x="1890761" y="57193"/>
                </a:moveTo>
                <a:lnTo>
                  <a:pt x="1850877" y="57193"/>
                </a:lnTo>
                <a:lnTo>
                  <a:pt x="1852329" y="60632"/>
                </a:lnTo>
                <a:lnTo>
                  <a:pt x="1891227" y="60632"/>
                </a:lnTo>
                <a:lnTo>
                  <a:pt x="1890998" y="58352"/>
                </a:lnTo>
                <a:lnTo>
                  <a:pt x="1890761" y="57193"/>
                </a:lnTo>
                <a:close/>
              </a:path>
              <a:path w="1892300" h="357504">
                <a:moveTo>
                  <a:pt x="41743" y="57193"/>
                </a:moveTo>
                <a:lnTo>
                  <a:pt x="41328" y="57193"/>
                </a:lnTo>
                <a:lnTo>
                  <a:pt x="40773" y="58980"/>
                </a:lnTo>
                <a:lnTo>
                  <a:pt x="41743" y="57193"/>
                </a:lnTo>
                <a:close/>
              </a:path>
              <a:path w="1892300" h="357504">
                <a:moveTo>
                  <a:pt x="1848301" y="53213"/>
                </a:moveTo>
                <a:lnTo>
                  <a:pt x="1851432" y="58980"/>
                </a:lnTo>
                <a:lnTo>
                  <a:pt x="1850877" y="57193"/>
                </a:lnTo>
                <a:lnTo>
                  <a:pt x="1890761" y="57193"/>
                </a:lnTo>
                <a:lnTo>
                  <a:pt x="1889976" y="54631"/>
                </a:lnTo>
                <a:lnTo>
                  <a:pt x="1849471" y="54631"/>
                </a:lnTo>
                <a:lnTo>
                  <a:pt x="1848301" y="53213"/>
                </a:lnTo>
                <a:close/>
              </a:path>
              <a:path w="1892300" h="357504">
                <a:moveTo>
                  <a:pt x="44782" y="51595"/>
                </a:moveTo>
                <a:lnTo>
                  <a:pt x="42734" y="54631"/>
                </a:lnTo>
                <a:lnTo>
                  <a:pt x="43904" y="53213"/>
                </a:lnTo>
                <a:lnTo>
                  <a:pt x="44782" y="51595"/>
                </a:lnTo>
                <a:close/>
              </a:path>
              <a:path w="1892300" h="357504">
                <a:moveTo>
                  <a:pt x="43904" y="53213"/>
                </a:moveTo>
                <a:lnTo>
                  <a:pt x="42734" y="54631"/>
                </a:lnTo>
                <a:lnTo>
                  <a:pt x="43134" y="54631"/>
                </a:lnTo>
                <a:lnTo>
                  <a:pt x="43904" y="53213"/>
                </a:lnTo>
                <a:close/>
              </a:path>
              <a:path w="1892300" h="357504">
                <a:moveTo>
                  <a:pt x="1847423" y="51595"/>
                </a:moveTo>
                <a:lnTo>
                  <a:pt x="1848301" y="53213"/>
                </a:lnTo>
                <a:lnTo>
                  <a:pt x="1849471" y="54631"/>
                </a:lnTo>
                <a:lnTo>
                  <a:pt x="1847423" y="51595"/>
                </a:lnTo>
                <a:close/>
              </a:path>
              <a:path w="1892300" h="357504">
                <a:moveTo>
                  <a:pt x="1889033" y="51595"/>
                </a:moveTo>
                <a:lnTo>
                  <a:pt x="1847423" y="51595"/>
                </a:lnTo>
                <a:lnTo>
                  <a:pt x="1849471" y="54631"/>
                </a:lnTo>
                <a:lnTo>
                  <a:pt x="1889976" y="54631"/>
                </a:lnTo>
                <a:lnTo>
                  <a:pt x="1889033" y="51595"/>
                </a:lnTo>
                <a:close/>
              </a:path>
              <a:path w="1892300" h="357504">
                <a:moveTo>
                  <a:pt x="45239" y="51595"/>
                </a:moveTo>
                <a:lnTo>
                  <a:pt x="44782" y="51595"/>
                </a:lnTo>
                <a:lnTo>
                  <a:pt x="43904" y="53213"/>
                </a:lnTo>
                <a:lnTo>
                  <a:pt x="45239" y="51595"/>
                </a:lnTo>
                <a:close/>
              </a:path>
              <a:path w="1892300" h="357504">
                <a:moveTo>
                  <a:pt x="1844137" y="48165"/>
                </a:moveTo>
                <a:lnTo>
                  <a:pt x="1848301" y="53213"/>
                </a:lnTo>
                <a:lnTo>
                  <a:pt x="1847423" y="51595"/>
                </a:lnTo>
                <a:lnTo>
                  <a:pt x="1889033" y="51595"/>
                </a:lnTo>
                <a:lnTo>
                  <a:pt x="1888329" y="49328"/>
                </a:lnTo>
                <a:lnTo>
                  <a:pt x="1845546" y="49328"/>
                </a:lnTo>
                <a:lnTo>
                  <a:pt x="1844137" y="48165"/>
                </a:lnTo>
                <a:close/>
              </a:path>
              <a:path w="1892300" h="357504">
                <a:moveTo>
                  <a:pt x="49230" y="46757"/>
                </a:moveTo>
                <a:lnTo>
                  <a:pt x="46659" y="49328"/>
                </a:lnTo>
                <a:lnTo>
                  <a:pt x="48068" y="48165"/>
                </a:lnTo>
                <a:lnTo>
                  <a:pt x="49230" y="46757"/>
                </a:lnTo>
                <a:close/>
              </a:path>
              <a:path w="1892300" h="357504">
                <a:moveTo>
                  <a:pt x="48068" y="48165"/>
                </a:moveTo>
                <a:lnTo>
                  <a:pt x="46659" y="49328"/>
                </a:lnTo>
                <a:lnTo>
                  <a:pt x="47109" y="49328"/>
                </a:lnTo>
                <a:lnTo>
                  <a:pt x="48068" y="48165"/>
                </a:lnTo>
                <a:close/>
              </a:path>
              <a:path w="1892300" h="357504">
                <a:moveTo>
                  <a:pt x="1842975" y="46757"/>
                </a:moveTo>
                <a:lnTo>
                  <a:pt x="1844137" y="48165"/>
                </a:lnTo>
                <a:lnTo>
                  <a:pt x="1845546" y="49328"/>
                </a:lnTo>
                <a:lnTo>
                  <a:pt x="1842975" y="46757"/>
                </a:lnTo>
                <a:close/>
              </a:path>
              <a:path w="1892300" h="357504">
                <a:moveTo>
                  <a:pt x="1887531" y="46757"/>
                </a:moveTo>
                <a:lnTo>
                  <a:pt x="1842975" y="46757"/>
                </a:lnTo>
                <a:lnTo>
                  <a:pt x="1845546" y="49328"/>
                </a:lnTo>
                <a:lnTo>
                  <a:pt x="1888329" y="49328"/>
                </a:lnTo>
                <a:lnTo>
                  <a:pt x="1887531" y="46757"/>
                </a:lnTo>
                <a:close/>
              </a:path>
              <a:path w="1892300" h="357504">
                <a:moveTo>
                  <a:pt x="49774" y="46757"/>
                </a:moveTo>
                <a:lnTo>
                  <a:pt x="49230" y="46757"/>
                </a:lnTo>
                <a:lnTo>
                  <a:pt x="48068" y="48165"/>
                </a:lnTo>
                <a:lnTo>
                  <a:pt x="49774" y="46757"/>
                </a:lnTo>
                <a:close/>
              </a:path>
              <a:path w="1892300" h="357504">
                <a:moveTo>
                  <a:pt x="1839092" y="44002"/>
                </a:moveTo>
                <a:lnTo>
                  <a:pt x="1844137" y="48165"/>
                </a:lnTo>
                <a:lnTo>
                  <a:pt x="1842975" y="46757"/>
                </a:lnTo>
                <a:lnTo>
                  <a:pt x="1887531" y="46757"/>
                </a:lnTo>
                <a:lnTo>
                  <a:pt x="1886948" y="44879"/>
                </a:lnTo>
                <a:lnTo>
                  <a:pt x="1840707" y="44879"/>
                </a:lnTo>
                <a:lnTo>
                  <a:pt x="1839092" y="44002"/>
                </a:lnTo>
                <a:close/>
              </a:path>
              <a:path w="1892300" h="357504">
                <a:moveTo>
                  <a:pt x="54533" y="42830"/>
                </a:moveTo>
                <a:lnTo>
                  <a:pt x="51498" y="44879"/>
                </a:lnTo>
                <a:lnTo>
                  <a:pt x="53113" y="44002"/>
                </a:lnTo>
                <a:lnTo>
                  <a:pt x="54533" y="42830"/>
                </a:lnTo>
                <a:close/>
              </a:path>
              <a:path w="1892300" h="357504">
                <a:moveTo>
                  <a:pt x="53113" y="44002"/>
                </a:moveTo>
                <a:lnTo>
                  <a:pt x="51498" y="44879"/>
                </a:lnTo>
                <a:lnTo>
                  <a:pt x="52051" y="44879"/>
                </a:lnTo>
                <a:lnTo>
                  <a:pt x="53113" y="44002"/>
                </a:lnTo>
                <a:close/>
              </a:path>
              <a:path w="1892300" h="357504">
                <a:moveTo>
                  <a:pt x="1837672" y="42830"/>
                </a:moveTo>
                <a:lnTo>
                  <a:pt x="1839092" y="44002"/>
                </a:lnTo>
                <a:lnTo>
                  <a:pt x="1840707" y="44879"/>
                </a:lnTo>
                <a:lnTo>
                  <a:pt x="1837672" y="42830"/>
                </a:lnTo>
                <a:close/>
              </a:path>
              <a:path w="1892300" h="357504">
                <a:moveTo>
                  <a:pt x="1886016" y="42830"/>
                </a:moveTo>
                <a:lnTo>
                  <a:pt x="1837672" y="42830"/>
                </a:lnTo>
                <a:lnTo>
                  <a:pt x="1840707" y="44879"/>
                </a:lnTo>
                <a:lnTo>
                  <a:pt x="1886948" y="44879"/>
                </a:lnTo>
                <a:lnTo>
                  <a:pt x="1886894" y="44706"/>
                </a:lnTo>
                <a:lnTo>
                  <a:pt x="1886408" y="43553"/>
                </a:lnTo>
                <a:lnTo>
                  <a:pt x="1886016" y="42830"/>
                </a:lnTo>
                <a:close/>
              </a:path>
              <a:path w="1892300" h="357504">
                <a:moveTo>
                  <a:pt x="55273" y="42830"/>
                </a:moveTo>
                <a:lnTo>
                  <a:pt x="54533" y="42830"/>
                </a:lnTo>
                <a:lnTo>
                  <a:pt x="53113" y="44002"/>
                </a:lnTo>
                <a:lnTo>
                  <a:pt x="55273" y="42830"/>
                </a:lnTo>
                <a:close/>
              </a:path>
              <a:path w="1892300" h="357504">
                <a:moveTo>
                  <a:pt x="1833316" y="40867"/>
                </a:moveTo>
                <a:lnTo>
                  <a:pt x="1839092" y="44002"/>
                </a:lnTo>
                <a:lnTo>
                  <a:pt x="1837672" y="42830"/>
                </a:lnTo>
                <a:lnTo>
                  <a:pt x="1886016" y="42830"/>
                </a:lnTo>
                <a:lnTo>
                  <a:pt x="1885253" y="41424"/>
                </a:lnTo>
                <a:lnTo>
                  <a:pt x="1835110" y="41424"/>
                </a:lnTo>
                <a:lnTo>
                  <a:pt x="1833316" y="40867"/>
                </a:lnTo>
                <a:close/>
              </a:path>
              <a:path w="1892300" h="357504">
                <a:moveTo>
                  <a:pt x="60535" y="39974"/>
                </a:moveTo>
                <a:lnTo>
                  <a:pt x="57095" y="41424"/>
                </a:lnTo>
                <a:lnTo>
                  <a:pt x="58889" y="40867"/>
                </a:lnTo>
                <a:lnTo>
                  <a:pt x="60535" y="39974"/>
                </a:lnTo>
                <a:close/>
              </a:path>
              <a:path w="1892300" h="357504">
                <a:moveTo>
                  <a:pt x="58889" y="40867"/>
                </a:moveTo>
                <a:lnTo>
                  <a:pt x="57095" y="41424"/>
                </a:lnTo>
                <a:lnTo>
                  <a:pt x="57863" y="41424"/>
                </a:lnTo>
                <a:lnTo>
                  <a:pt x="58889" y="40867"/>
                </a:lnTo>
                <a:close/>
              </a:path>
              <a:path w="1892300" h="357504">
                <a:moveTo>
                  <a:pt x="1831670" y="39974"/>
                </a:moveTo>
                <a:lnTo>
                  <a:pt x="1833316" y="40867"/>
                </a:lnTo>
                <a:lnTo>
                  <a:pt x="1835110" y="41424"/>
                </a:lnTo>
                <a:lnTo>
                  <a:pt x="1831670" y="39974"/>
                </a:lnTo>
                <a:close/>
              </a:path>
              <a:path w="1892300" h="357504">
                <a:moveTo>
                  <a:pt x="1884466" y="39974"/>
                </a:moveTo>
                <a:lnTo>
                  <a:pt x="1831670" y="39974"/>
                </a:lnTo>
                <a:lnTo>
                  <a:pt x="1835110" y="41424"/>
                </a:lnTo>
                <a:lnTo>
                  <a:pt x="1885253" y="41424"/>
                </a:lnTo>
                <a:lnTo>
                  <a:pt x="1884466" y="39974"/>
                </a:lnTo>
                <a:close/>
              </a:path>
              <a:path w="1892300" h="357504">
                <a:moveTo>
                  <a:pt x="61767" y="39974"/>
                </a:moveTo>
                <a:lnTo>
                  <a:pt x="60535" y="39974"/>
                </a:lnTo>
                <a:lnTo>
                  <a:pt x="58889" y="40867"/>
                </a:lnTo>
                <a:lnTo>
                  <a:pt x="61767" y="39974"/>
                </a:lnTo>
                <a:close/>
              </a:path>
              <a:path w="1892300" h="357504">
                <a:moveTo>
                  <a:pt x="1826849" y="38860"/>
                </a:moveTo>
                <a:lnTo>
                  <a:pt x="1833316" y="40867"/>
                </a:lnTo>
                <a:lnTo>
                  <a:pt x="1831670" y="39974"/>
                </a:lnTo>
                <a:lnTo>
                  <a:pt x="1884466" y="39974"/>
                </a:lnTo>
                <a:lnTo>
                  <a:pt x="1883983" y="39085"/>
                </a:lnTo>
                <a:lnTo>
                  <a:pt x="1828860" y="39085"/>
                </a:lnTo>
                <a:lnTo>
                  <a:pt x="1826849" y="38860"/>
                </a:lnTo>
                <a:close/>
              </a:path>
              <a:path w="1892300" h="357504">
                <a:moveTo>
                  <a:pt x="67082" y="38324"/>
                </a:moveTo>
                <a:lnTo>
                  <a:pt x="63345" y="39085"/>
                </a:lnTo>
                <a:lnTo>
                  <a:pt x="65250" y="38893"/>
                </a:lnTo>
                <a:lnTo>
                  <a:pt x="67082" y="38324"/>
                </a:lnTo>
                <a:close/>
              </a:path>
              <a:path w="1892300" h="357504">
                <a:moveTo>
                  <a:pt x="65250" y="38893"/>
                </a:moveTo>
                <a:lnTo>
                  <a:pt x="63345" y="39085"/>
                </a:lnTo>
                <a:lnTo>
                  <a:pt x="64631" y="39085"/>
                </a:lnTo>
                <a:lnTo>
                  <a:pt x="65250" y="38893"/>
                </a:lnTo>
                <a:close/>
              </a:path>
              <a:path w="1892300" h="357504">
                <a:moveTo>
                  <a:pt x="1825123" y="38324"/>
                </a:moveTo>
                <a:lnTo>
                  <a:pt x="1826849" y="38860"/>
                </a:lnTo>
                <a:lnTo>
                  <a:pt x="1828860" y="39085"/>
                </a:lnTo>
                <a:lnTo>
                  <a:pt x="1825123" y="38324"/>
                </a:lnTo>
                <a:close/>
              </a:path>
              <a:path w="1892300" h="357504">
                <a:moveTo>
                  <a:pt x="1883570" y="38324"/>
                </a:moveTo>
                <a:lnTo>
                  <a:pt x="1825123" y="38324"/>
                </a:lnTo>
                <a:lnTo>
                  <a:pt x="1828860" y="39085"/>
                </a:lnTo>
                <a:lnTo>
                  <a:pt x="1883983" y="39085"/>
                </a:lnTo>
                <a:lnTo>
                  <a:pt x="1883570" y="38324"/>
                </a:lnTo>
                <a:close/>
              </a:path>
              <a:path w="1892300" h="357504">
                <a:moveTo>
                  <a:pt x="70892" y="38324"/>
                </a:moveTo>
                <a:lnTo>
                  <a:pt x="67082" y="38324"/>
                </a:lnTo>
                <a:lnTo>
                  <a:pt x="65250" y="38893"/>
                </a:lnTo>
                <a:lnTo>
                  <a:pt x="70892" y="38324"/>
                </a:lnTo>
                <a:close/>
              </a:path>
              <a:path w="1892300" h="357504">
                <a:moveTo>
                  <a:pt x="1883397" y="38004"/>
                </a:moveTo>
                <a:lnTo>
                  <a:pt x="74067" y="38004"/>
                </a:lnTo>
                <a:lnTo>
                  <a:pt x="1820048" y="38100"/>
                </a:lnTo>
                <a:lnTo>
                  <a:pt x="1826849" y="38860"/>
                </a:lnTo>
                <a:lnTo>
                  <a:pt x="1825123" y="38324"/>
                </a:lnTo>
                <a:lnTo>
                  <a:pt x="1883570" y="38324"/>
                </a:lnTo>
                <a:lnTo>
                  <a:pt x="1883397" y="3800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936769" y="4599940"/>
            <a:ext cx="13468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Encode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POSCAR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390976" y="4444721"/>
            <a:ext cx="1297305" cy="341630"/>
          </a:xfrm>
          <a:custGeom>
            <a:avLst/>
            <a:gdLst/>
            <a:ahLst/>
            <a:cxnLst/>
            <a:rect l="l" t="t" r="r" b="b"/>
            <a:pathLst>
              <a:path w="1297304" h="341629">
                <a:moveTo>
                  <a:pt x="162728" y="125701"/>
                </a:moveTo>
                <a:lnTo>
                  <a:pt x="114845" y="158177"/>
                </a:lnTo>
                <a:lnTo>
                  <a:pt x="153389" y="201325"/>
                </a:lnTo>
                <a:lnTo>
                  <a:pt x="1287804" y="341407"/>
                </a:lnTo>
                <a:lnTo>
                  <a:pt x="1297142" y="265781"/>
                </a:lnTo>
                <a:lnTo>
                  <a:pt x="162728" y="125701"/>
                </a:lnTo>
                <a:close/>
              </a:path>
              <a:path w="1297304" h="341629">
                <a:moveTo>
                  <a:pt x="232190" y="0"/>
                </a:moveTo>
                <a:lnTo>
                  <a:pt x="217584" y="40"/>
                </a:lnTo>
                <a:lnTo>
                  <a:pt x="203630" y="5886"/>
                </a:lnTo>
                <a:lnTo>
                  <a:pt x="0" y="143995"/>
                </a:lnTo>
                <a:lnTo>
                  <a:pt x="163917" y="327491"/>
                </a:lnTo>
                <a:lnTo>
                  <a:pt x="176030" y="336556"/>
                </a:lnTo>
                <a:lnTo>
                  <a:pt x="190187" y="340148"/>
                </a:lnTo>
                <a:lnTo>
                  <a:pt x="204659" y="338169"/>
                </a:lnTo>
                <a:lnTo>
                  <a:pt x="230371" y="304252"/>
                </a:lnTo>
                <a:lnTo>
                  <a:pt x="153389" y="201325"/>
                </a:lnTo>
                <a:lnTo>
                  <a:pt x="52750" y="188898"/>
                </a:lnTo>
                <a:lnTo>
                  <a:pt x="62089" y="113273"/>
                </a:lnTo>
                <a:lnTo>
                  <a:pt x="181051" y="113273"/>
                </a:lnTo>
                <a:lnTo>
                  <a:pt x="246402" y="68950"/>
                </a:lnTo>
                <a:lnTo>
                  <a:pt x="256995" y="58148"/>
                </a:lnTo>
                <a:lnTo>
                  <a:pt x="262434" y="44592"/>
                </a:lnTo>
                <a:lnTo>
                  <a:pt x="262394" y="29986"/>
                </a:lnTo>
                <a:lnTo>
                  <a:pt x="256547" y="16032"/>
                </a:lnTo>
                <a:lnTo>
                  <a:pt x="245745" y="5439"/>
                </a:lnTo>
                <a:lnTo>
                  <a:pt x="232190" y="0"/>
                </a:lnTo>
                <a:close/>
              </a:path>
              <a:path w="1297304" h="341629">
                <a:moveTo>
                  <a:pt x="62089" y="113273"/>
                </a:moveTo>
                <a:lnTo>
                  <a:pt x="52750" y="188898"/>
                </a:lnTo>
                <a:lnTo>
                  <a:pt x="153389" y="201325"/>
                </a:lnTo>
                <a:lnTo>
                  <a:pt x="136678" y="182618"/>
                </a:lnTo>
                <a:lnTo>
                  <a:pt x="78808" y="182618"/>
                </a:lnTo>
                <a:lnTo>
                  <a:pt x="85836" y="125704"/>
                </a:lnTo>
                <a:lnTo>
                  <a:pt x="162728" y="125701"/>
                </a:lnTo>
                <a:lnTo>
                  <a:pt x="62089" y="113273"/>
                </a:lnTo>
                <a:close/>
              </a:path>
              <a:path w="1297304" h="341629">
                <a:moveTo>
                  <a:pt x="85836" y="125704"/>
                </a:moveTo>
                <a:lnTo>
                  <a:pt x="78808" y="182618"/>
                </a:lnTo>
                <a:lnTo>
                  <a:pt x="114845" y="158177"/>
                </a:lnTo>
                <a:lnTo>
                  <a:pt x="85836" y="125704"/>
                </a:lnTo>
                <a:close/>
              </a:path>
              <a:path w="1297304" h="341629">
                <a:moveTo>
                  <a:pt x="114845" y="158177"/>
                </a:moveTo>
                <a:lnTo>
                  <a:pt x="78808" y="182618"/>
                </a:lnTo>
                <a:lnTo>
                  <a:pt x="136678" y="182618"/>
                </a:lnTo>
                <a:lnTo>
                  <a:pt x="114845" y="158177"/>
                </a:lnTo>
                <a:close/>
              </a:path>
              <a:path w="1297304" h="341629">
                <a:moveTo>
                  <a:pt x="162723" y="125704"/>
                </a:moveTo>
                <a:lnTo>
                  <a:pt x="85836" y="125704"/>
                </a:lnTo>
                <a:lnTo>
                  <a:pt x="114845" y="158177"/>
                </a:lnTo>
                <a:lnTo>
                  <a:pt x="162723" y="125704"/>
                </a:lnTo>
                <a:close/>
              </a:path>
              <a:path w="1297304" h="341629">
                <a:moveTo>
                  <a:pt x="181051" y="113273"/>
                </a:moveTo>
                <a:lnTo>
                  <a:pt x="62089" y="113273"/>
                </a:lnTo>
                <a:lnTo>
                  <a:pt x="162728" y="125701"/>
                </a:lnTo>
                <a:lnTo>
                  <a:pt x="181051" y="113273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901797" y="5041272"/>
            <a:ext cx="2092960" cy="357505"/>
          </a:xfrm>
          <a:custGeom>
            <a:avLst/>
            <a:gdLst/>
            <a:ahLst/>
            <a:cxnLst/>
            <a:rect l="l" t="t" r="r" b="b"/>
            <a:pathLst>
              <a:path w="2092959" h="357504">
                <a:moveTo>
                  <a:pt x="2020531" y="0"/>
                </a:moveTo>
                <a:lnTo>
                  <a:pt x="70246" y="96"/>
                </a:lnTo>
                <a:lnTo>
                  <a:pt x="32246" y="11978"/>
                </a:lnTo>
                <a:lnTo>
                  <a:pt x="5796" y="43553"/>
                </a:lnTo>
                <a:lnTo>
                  <a:pt x="0" y="286971"/>
                </a:lnTo>
                <a:lnTo>
                  <a:pt x="1209" y="298961"/>
                </a:lnTo>
                <a:lnTo>
                  <a:pt x="20614" y="335741"/>
                </a:lnTo>
                <a:lnTo>
                  <a:pt x="57003" y="355754"/>
                </a:lnTo>
                <a:lnTo>
                  <a:pt x="72157" y="357314"/>
                </a:lnTo>
                <a:lnTo>
                  <a:pt x="2022441" y="357217"/>
                </a:lnTo>
                <a:lnTo>
                  <a:pt x="2060440" y="345337"/>
                </a:lnTo>
                <a:lnTo>
                  <a:pt x="2083879" y="319309"/>
                </a:lnTo>
                <a:lnTo>
                  <a:pt x="72157" y="319214"/>
                </a:lnTo>
                <a:lnTo>
                  <a:pt x="70147" y="318989"/>
                </a:lnTo>
                <a:lnTo>
                  <a:pt x="67082" y="318989"/>
                </a:lnTo>
                <a:lnTo>
                  <a:pt x="63345" y="318228"/>
                </a:lnTo>
                <a:lnTo>
                  <a:pt x="64631" y="318228"/>
                </a:lnTo>
                <a:lnTo>
                  <a:pt x="61767" y="317339"/>
                </a:lnTo>
                <a:lnTo>
                  <a:pt x="60535" y="317339"/>
                </a:lnTo>
                <a:lnTo>
                  <a:pt x="57095" y="315889"/>
                </a:lnTo>
                <a:lnTo>
                  <a:pt x="57863" y="315889"/>
                </a:lnTo>
                <a:lnTo>
                  <a:pt x="55273" y="314483"/>
                </a:lnTo>
                <a:lnTo>
                  <a:pt x="54533" y="314483"/>
                </a:lnTo>
                <a:lnTo>
                  <a:pt x="51498" y="312435"/>
                </a:lnTo>
                <a:lnTo>
                  <a:pt x="52050" y="312435"/>
                </a:lnTo>
                <a:lnTo>
                  <a:pt x="49773" y="310556"/>
                </a:lnTo>
                <a:lnTo>
                  <a:pt x="49230" y="310556"/>
                </a:lnTo>
                <a:lnTo>
                  <a:pt x="46659" y="307987"/>
                </a:lnTo>
                <a:lnTo>
                  <a:pt x="47110" y="307987"/>
                </a:lnTo>
                <a:lnTo>
                  <a:pt x="45238" y="305719"/>
                </a:lnTo>
                <a:lnTo>
                  <a:pt x="44782" y="305719"/>
                </a:lnTo>
                <a:lnTo>
                  <a:pt x="42734" y="302684"/>
                </a:lnTo>
                <a:lnTo>
                  <a:pt x="43135" y="302684"/>
                </a:lnTo>
                <a:lnTo>
                  <a:pt x="41745" y="300122"/>
                </a:lnTo>
                <a:lnTo>
                  <a:pt x="41328" y="300122"/>
                </a:lnTo>
                <a:lnTo>
                  <a:pt x="39877" y="296682"/>
                </a:lnTo>
                <a:lnTo>
                  <a:pt x="40260" y="296682"/>
                </a:lnTo>
                <a:lnTo>
                  <a:pt x="39388" y="293872"/>
                </a:lnTo>
                <a:lnTo>
                  <a:pt x="38988" y="293872"/>
                </a:lnTo>
                <a:lnTo>
                  <a:pt x="38228" y="290135"/>
                </a:lnTo>
                <a:lnTo>
                  <a:pt x="38612" y="290135"/>
                </a:lnTo>
                <a:lnTo>
                  <a:pt x="37908" y="283150"/>
                </a:lnTo>
                <a:lnTo>
                  <a:pt x="38003" y="72254"/>
                </a:lnTo>
                <a:lnTo>
                  <a:pt x="38571" y="67179"/>
                </a:lnTo>
                <a:lnTo>
                  <a:pt x="38228" y="67179"/>
                </a:lnTo>
                <a:lnTo>
                  <a:pt x="38988" y="63441"/>
                </a:lnTo>
                <a:lnTo>
                  <a:pt x="39388" y="63441"/>
                </a:lnTo>
                <a:lnTo>
                  <a:pt x="40260" y="60632"/>
                </a:lnTo>
                <a:lnTo>
                  <a:pt x="39877" y="60632"/>
                </a:lnTo>
                <a:lnTo>
                  <a:pt x="41328" y="57191"/>
                </a:lnTo>
                <a:lnTo>
                  <a:pt x="41745" y="57191"/>
                </a:lnTo>
                <a:lnTo>
                  <a:pt x="43135" y="54630"/>
                </a:lnTo>
                <a:lnTo>
                  <a:pt x="42734" y="54630"/>
                </a:lnTo>
                <a:lnTo>
                  <a:pt x="44782" y="51595"/>
                </a:lnTo>
                <a:lnTo>
                  <a:pt x="45238" y="51595"/>
                </a:lnTo>
                <a:lnTo>
                  <a:pt x="47109" y="49326"/>
                </a:lnTo>
                <a:lnTo>
                  <a:pt x="46659" y="49326"/>
                </a:lnTo>
                <a:lnTo>
                  <a:pt x="49230" y="46756"/>
                </a:lnTo>
                <a:lnTo>
                  <a:pt x="49775" y="46756"/>
                </a:lnTo>
                <a:lnTo>
                  <a:pt x="52050" y="44879"/>
                </a:lnTo>
                <a:lnTo>
                  <a:pt x="51498" y="44879"/>
                </a:lnTo>
                <a:lnTo>
                  <a:pt x="54533" y="42830"/>
                </a:lnTo>
                <a:lnTo>
                  <a:pt x="55272" y="42830"/>
                </a:lnTo>
                <a:lnTo>
                  <a:pt x="57861" y="41424"/>
                </a:lnTo>
                <a:lnTo>
                  <a:pt x="57095" y="41424"/>
                </a:lnTo>
                <a:lnTo>
                  <a:pt x="60535" y="39973"/>
                </a:lnTo>
                <a:lnTo>
                  <a:pt x="61771" y="39973"/>
                </a:lnTo>
                <a:lnTo>
                  <a:pt x="64631" y="39085"/>
                </a:lnTo>
                <a:lnTo>
                  <a:pt x="63345" y="39085"/>
                </a:lnTo>
                <a:lnTo>
                  <a:pt x="67082" y="38324"/>
                </a:lnTo>
                <a:lnTo>
                  <a:pt x="70892" y="38324"/>
                </a:lnTo>
                <a:lnTo>
                  <a:pt x="74067" y="38004"/>
                </a:lnTo>
                <a:lnTo>
                  <a:pt x="2083879" y="38004"/>
                </a:lnTo>
                <a:lnTo>
                  <a:pt x="2080806" y="32343"/>
                </a:lnTo>
                <a:lnTo>
                  <a:pt x="2049229" y="5892"/>
                </a:lnTo>
                <a:lnTo>
                  <a:pt x="2034433" y="1305"/>
                </a:lnTo>
                <a:lnTo>
                  <a:pt x="2020531" y="0"/>
                </a:lnTo>
                <a:close/>
              </a:path>
              <a:path w="2092959" h="357504">
                <a:moveTo>
                  <a:pt x="2027439" y="318420"/>
                </a:moveTo>
                <a:lnTo>
                  <a:pt x="2018620" y="319309"/>
                </a:lnTo>
                <a:lnTo>
                  <a:pt x="2083879" y="319309"/>
                </a:lnTo>
                <a:lnTo>
                  <a:pt x="2084053" y="318989"/>
                </a:lnTo>
                <a:lnTo>
                  <a:pt x="2025606" y="318989"/>
                </a:lnTo>
                <a:lnTo>
                  <a:pt x="2027439" y="318420"/>
                </a:lnTo>
                <a:close/>
              </a:path>
              <a:path w="2092959" h="357504">
                <a:moveTo>
                  <a:pt x="63345" y="318228"/>
                </a:moveTo>
                <a:lnTo>
                  <a:pt x="67082" y="318989"/>
                </a:lnTo>
                <a:lnTo>
                  <a:pt x="65356" y="318453"/>
                </a:lnTo>
                <a:lnTo>
                  <a:pt x="63345" y="318228"/>
                </a:lnTo>
                <a:close/>
              </a:path>
              <a:path w="2092959" h="357504">
                <a:moveTo>
                  <a:pt x="65356" y="318453"/>
                </a:moveTo>
                <a:lnTo>
                  <a:pt x="67082" y="318989"/>
                </a:lnTo>
                <a:lnTo>
                  <a:pt x="70147" y="318989"/>
                </a:lnTo>
                <a:lnTo>
                  <a:pt x="65356" y="318453"/>
                </a:lnTo>
                <a:close/>
              </a:path>
              <a:path w="2092959" h="357504">
                <a:moveTo>
                  <a:pt x="2029343" y="318228"/>
                </a:moveTo>
                <a:lnTo>
                  <a:pt x="2027439" y="318420"/>
                </a:lnTo>
                <a:lnTo>
                  <a:pt x="2025606" y="318989"/>
                </a:lnTo>
                <a:lnTo>
                  <a:pt x="2029343" y="318228"/>
                </a:lnTo>
                <a:close/>
              </a:path>
              <a:path w="2092959" h="357504">
                <a:moveTo>
                  <a:pt x="2084466" y="318228"/>
                </a:moveTo>
                <a:lnTo>
                  <a:pt x="2029343" y="318228"/>
                </a:lnTo>
                <a:lnTo>
                  <a:pt x="2025606" y="318989"/>
                </a:lnTo>
                <a:lnTo>
                  <a:pt x="2084053" y="318989"/>
                </a:lnTo>
                <a:lnTo>
                  <a:pt x="2084466" y="318228"/>
                </a:lnTo>
                <a:close/>
              </a:path>
              <a:path w="2092959" h="357504">
                <a:moveTo>
                  <a:pt x="64631" y="318228"/>
                </a:moveTo>
                <a:lnTo>
                  <a:pt x="63345" y="318228"/>
                </a:lnTo>
                <a:lnTo>
                  <a:pt x="65356" y="318453"/>
                </a:lnTo>
                <a:lnTo>
                  <a:pt x="64631" y="318228"/>
                </a:lnTo>
                <a:close/>
              </a:path>
              <a:path w="2092959" h="357504">
                <a:moveTo>
                  <a:pt x="2033798" y="316446"/>
                </a:moveTo>
                <a:lnTo>
                  <a:pt x="2027439" y="318420"/>
                </a:lnTo>
                <a:lnTo>
                  <a:pt x="2029343" y="318228"/>
                </a:lnTo>
                <a:lnTo>
                  <a:pt x="2084466" y="318228"/>
                </a:lnTo>
                <a:lnTo>
                  <a:pt x="2084949" y="317339"/>
                </a:lnTo>
                <a:lnTo>
                  <a:pt x="2032152" y="317339"/>
                </a:lnTo>
                <a:lnTo>
                  <a:pt x="2033798" y="316446"/>
                </a:lnTo>
                <a:close/>
              </a:path>
              <a:path w="2092959" h="357504">
                <a:moveTo>
                  <a:pt x="57095" y="315889"/>
                </a:moveTo>
                <a:lnTo>
                  <a:pt x="60535" y="317339"/>
                </a:lnTo>
                <a:lnTo>
                  <a:pt x="58889" y="316446"/>
                </a:lnTo>
                <a:lnTo>
                  <a:pt x="57095" y="315889"/>
                </a:lnTo>
                <a:close/>
              </a:path>
              <a:path w="2092959" h="357504">
                <a:moveTo>
                  <a:pt x="58889" y="316446"/>
                </a:moveTo>
                <a:lnTo>
                  <a:pt x="60535" y="317339"/>
                </a:lnTo>
                <a:lnTo>
                  <a:pt x="61767" y="317339"/>
                </a:lnTo>
                <a:lnTo>
                  <a:pt x="58889" y="316446"/>
                </a:lnTo>
                <a:close/>
              </a:path>
              <a:path w="2092959" h="357504">
                <a:moveTo>
                  <a:pt x="2035592" y="315889"/>
                </a:moveTo>
                <a:lnTo>
                  <a:pt x="2033798" y="316446"/>
                </a:lnTo>
                <a:lnTo>
                  <a:pt x="2032152" y="317339"/>
                </a:lnTo>
                <a:lnTo>
                  <a:pt x="2035592" y="315889"/>
                </a:lnTo>
                <a:close/>
              </a:path>
              <a:path w="2092959" h="357504">
                <a:moveTo>
                  <a:pt x="2085736" y="315889"/>
                </a:moveTo>
                <a:lnTo>
                  <a:pt x="2035592" y="315889"/>
                </a:lnTo>
                <a:lnTo>
                  <a:pt x="2032152" y="317339"/>
                </a:lnTo>
                <a:lnTo>
                  <a:pt x="2084949" y="317339"/>
                </a:lnTo>
                <a:lnTo>
                  <a:pt x="2085736" y="315889"/>
                </a:lnTo>
                <a:close/>
              </a:path>
              <a:path w="2092959" h="357504">
                <a:moveTo>
                  <a:pt x="2039575" y="313311"/>
                </a:moveTo>
                <a:lnTo>
                  <a:pt x="2033798" y="316446"/>
                </a:lnTo>
                <a:lnTo>
                  <a:pt x="2035592" y="315889"/>
                </a:lnTo>
                <a:lnTo>
                  <a:pt x="2085736" y="315889"/>
                </a:lnTo>
                <a:lnTo>
                  <a:pt x="2086499" y="314483"/>
                </a:lnTo>
                <a:lnTo>
                  <a:pt x="2038154" y="314483"/>
                </a:lnTo>
                <a:lnTo>
                  <a:pt x="2039575" y="313311"/>
                </a:lnTo>
                <a:close/>
              </a:path>
              <a:path w="2092959" h="357504">
                <a:moveTo>
                  <a:pt x="57863" y="315889"/>
                </a:moveTo>
                <a:lnTo>
                  <a:pt x="57095" y="315889"/>
                </a:lnTo>
                <a:lnTo>
                  <a:pt x="58889" y="316446"/>
                </a:lnTo>
                <a:lnTo>
                  <a:pt x="57863" y="315889"/>
                </a:lnTo>
                <a:close/>
              </a:path>
              <a:path w="2092959" h="357504">
                <a:moveTo>
                  <a:pt x="51498" y="312435"/>
                </a:moveTo>
                <a:lnTo>
                  <a:pt x="54533" y="314483"/>
                </a:lnTo>
                <a:lnTo>
                  <a:pt x="53112" y="313311"/>
                </a:lnTo>
                <a:lnTo>
                  <a:pt x="51498" y="312435"/>
                </a:lnTo>
                <a:close/>
              </a:path>
              <a:path w="2092959" h="357504">
                <a:moveTo>
                  <a:pt x="53112" y="313311"/>
                </a:moveTo>
                <a:lnTo>
                  <a:pt x="54533" y="314483"/>
                </a:lnTo>
                <a:lnTo>
                  <a:pt x="55273" y="314483"/>
                </a:lnTo>
                <a:lnTo>
                  <a:pt x="53112" y="313311"/>
                </a:lnTo>
                <a:close/>
              </a:path>
              <a:path w="2092959" h="357504">
                <a:moveTo>
                  <a:pt x="2041189" y="312435"/>
                </a:moveTo>
                <a:lnTo>
                  <a:pt x="2039575" y="313311"/>
                </a:lnTo>
                <a:lnTo>
                  <a:pt x="2038154" y="314483"/>
                </a:lnTo>
                <a:lnTo>
                  <a:pt x="2041189" y="312435"/>
                </a:lnTo>
                <a:close/>
              </a:path>
              <a:path w="2092959" h="357504">
                <a:moveTo>
                  <a:pt x="2087431" y="312435"/>
                </a:moveTo>
                <a:lnTo>
                  <a:pt x="2041189" y="312435"/>
                </a:lnTo>
                <a:lnTo>
                  <a:pt x="2038154" y="314483"/>
                </a:lnTo>
                <a:lnTo>
                  <a:pt x="2086499" y="314483"/>
                </a:lnTo>
                <a:lnTo>
                  <a:pt x="2086891" y="313761"/>
                </a:lnTo>
                <a:lnTo>
                  <a:pt x="2087377" y="312609"/>
                </a:lnTo>
                <a:lnTo>
                  <a:pt x="2087431" y="312435"/>
                </a:lnTo>
                <a:close/>
              </a:path>
              <a:path w="2092959" h="357504">
                <a:moveTo>
                  <a:pt x="52050" y="312435"/>
                </a:moveTo>
                <a:lnTo>
                  <a:pt x="51498" y="312435"/>
                </a:lnTo>
                <a:lnTo>
                  <a:pt x="53112" y="313311"/>
                </a:lnTo>
                <a:lnTo>
                  <a:pt x="52050" y="312435"/>
                </a:lnTo>
                <a:close/>
              </a:path>
              <a:path w="2092959" h="357504">
                <a:moveTo>
                  <a:pt x="2044616" y="309152"/>
                </a:moveTo>
                <a:lnTo>
                  <a:pt x="2039575" y="313311"/>
                </a:lnTo>
                <a:lnTo>
                  <a:pt x="2041189" y="312435"/>
                </a:lnTo>
                <a:lnTo>
                  <a:pt x="2087431" y="312435"/>
                </a:lnTo>
                <a:lnTo>
                  <a:pt x="2088014" y="310556"/>
                </a:lnTo>
                <a:lnTo>
                  <a:pt x="2043457" y="310556"/>
                </a:lnTo>
                <a:lnTo>
                  <a:pt x="2044616" y="309152"/>
                </a:lnTo>
                <a:close/>
              </a:path>
              <a:path w="2092959" h="357504">
                <a:moveTo>
                  <a:pt x="46659" y="307987"/>
                </a:moveTo>
                <a:lnTo>
                  <a:pt x="49230" y="310556"/>
                </a:lnTo>
                <a:lnTo>
                  <a:pt x="48070" y="309151"/>
                </a:lnTo>
                <a:lnTo>
                  <a:pt x="46659" y="307987"/>
                </a:lnTo>
                <a:close/>
              </a:path>
              <a:path w="2092959" h="357504">
                <a:moveTo>
                  <a:pt x="48070" y="309151"/>
                </a:moveTo>
                <a:lnTo>
                  <a:pt x="49230" y="310556"/>
                </a:lnTo>
                <a:lnTo>
                  <a:pt x="49773" y="310556"/>
                </a:lnTo>
                <a:lnTo>
                  <a:pt x="48070" y="309151"/>
                </a:lnTo>
                <a:close/>
              </a:path>
              <a:path w="2092959" h="357504">
                <a:moveTo>
                  <a:pt x="2046028" y="307987"/>
                </a:moveTo>
                <a:lnTo>
                  <a:pt x="2044616" y="309152"/>
                </a:lnTo>
                <a:lnTo>
                  <a:pt x="2043457" y="310556"/>
                </a:lnTo>
                <a:lnTo>
                  <a:pt x="2046028" y="307987"/>
                </a:lnTo>
                <a:close/>
              </a:path>
              <a:path w="2092959" h="357504">
                <a:moveTo>
                  <a:pt x="2088811" y="307987"/>
                </a:moveTo>
                <a:lnTo>
                  <a:pt x="2046028" y="307987"/>
                </a:lnTo>
                <a:lnTo>
                  <a:pt x="2043457" y="310556"/>
                </a:lnTo>
                <a:lnTo>
                  <a:pt x="2088014" y="310556"/>
                </a:lnTo>
                <a:lnTo>
                  <a:pt x="2088811" y="307987"/>
                </a:lnTo>
                <a:close/>
              </a:path>
              <a:path w="2092959" h="357504">
                <a:moveTo>
                  <a:pt x="2048784" y="304100"/>
                </a:moveTo>
                <a:lnTo>
                  <a:pt x="2044616" y="309152"/>
                </a:lnTo>
                <a:lnTo>
                  <a:pt x="2046028" y="307987"/>
                </a:lnTo>
                <a:lnTo>
                  <a:pt x="2088811" y="307987"/>
                </a:lnTo>
                <a:lnTo>
                  <a:pt x="2089515" y="305719"/>
                </a:lnTo>
                <a:lnTo>
                  <a:pt x="2047905" y="305719"/>
                </a:lnTo>
                <a:lnTo>
                  <a:pt x="2048784" y="304100"/>
                </a:lnTo>
                <a:close/>
              </a:path>
              <a:path w="2092959" h="357504">
                <a:moveTo>
                  <a:pt x="47110" y="307987"/>
                </a:moveTo>
                <a:lnTo>
                  <a:pt x="46659" y="307987"/>
                </a:lnTo>
                <a:lnTo>
                  <a:pt x="48070" y="309151"/>
                </a:lnTo>
                <a:lnTo>
                  <a:pt x="47110" y="307987"/>
                </a:lnTo>
                <a:close/>
              </a:path>
              <a:path w="2092959" h="357504">
                <a:moveTo>
                  <a:pt x="42734" y="302684"/>
                </a:moveTo>
                <a:lnTo>
                  <a:pt x="44782" y="305719"/>
                </a:lnTo>
                <a:lnTo>
                  <a:pt x="43903" y="304100"/>
                </a:lnTo>
                <a:lnTo>
                  <a:pt x="42734" y="302684"/>
                </a:lnTo>
                <a:close/>
              </a:path>
              <a:path w="2092959" h="357504">
                <a:moveTo>
                  <a:pt x="43906" y="304104"/>
                </a:moveTo>
                <a:lnTo>
                  <a:pt x="44782" y="305719"/>
                </a:lnTo>
                <a:lnTo>
                  <a:pt x="45238" y="305719"/>
                </a:lnTo>
                <a:lnTo>
                  <a:pt x="43906" y="304104"/>
                </a:lnTo>
                <a:close/>
              </a:path>
              <a:path w="2092959" h="357504">
                <a:moveTo>
                  <a:pt x="2049953" y="302682"/>
                </a:moveTo>
                <a:lnTo>
                  <a:pt x="2048782" y="304104"/>
                </a:lnTo>
                <a:lnTo>
                  <a:pt x="2047905" y="305719"/>
                </a:lnTo>
                <a:lnTo>
                  <a:pt x="2049953" y="302682"/>
                </a:lnTo>
                <a:close/>
              </a:path>
              <a:path w="2092959" h="357504">
                <a:moveTo>
                  <a:pt x="2090458" y="302682"/>
                </a:moveTo>
                <a:lnTo>
                  <a:pt x="2049953" y="302684"/>
                </a:lnTo>
                <a:lnTo>
                  <a:pt x="2047905" y="305719"/>
                </a:lnTo>
                <a:lnTo>
                  <a:pt x="2089515" y="305719"/>
                </a:lnTo>
                <a:lnTo>
                  <a:pt x="2090458" y="302682"/>
                </a:lnTo>
                <a:close/>
              </a:path>
              <a:path w="2092959" h="357504">
                <a:moveTo>
                  <a:pt x="43135" y="302684"/>
                </a:moveTo>
                <a:lnTo>
                  <a:pt x="42734" y="302684"/>
                </a:lnTo>
                <a:lnTo>
                  <a:pt x="43906" y="304104"/>
                </a:lnTo>
                <a:lnTo>
                  <a:pt x="43135" y="302684"/>
                </a:lnTo>
                <a:close/>
              </a:path>
              <a:path w="2092959" h="357504">
                <a:moveTo>
                  <a:pt x="2051915" y="298332"/>
                </a:moveTo>
                <a:lnTo>
                  <a:pt x="2048784" y="304100"/>
                </a:lnTo>
                <a:lnTo>
                  <a:pt x="2049953" y="302682"/>
                </a:lnTo>
                <a:lnTo>
                  <a:pt x="2090458" y="302682"/>
                </a:lnTo>
                <a:lnTo>
                  <a:pt x="2091243" y="300122"/>
                </a:lnTo>
                <a:lnTo>
                  <a:pt x="2051359" y="300122"/>
                </a:lnTo>
                <a:lnTo>
                  <a:pt x="2051915" y="298332"/>
                </a:lnTo>
                <a:close/>
              </a:path>
              <a:path w="2092959" h="357504">
                <a:moveTo>
                  <a:pt x="39877" y="296682"/>
                </a:moveTo>
                <a:lnTo>
                  <a:pt x="41328" y="300122"/>
                </a:lnTo>
                <a:lnTo>
                  <a:pt x="40771" y="298328"/>
                </a:lnTo>
                <a:lnTo>
                  <a:pt x="39877" y="296682"/>
                </a:lnTo>
                <a:close/>
              </a:path>
              <a:path w="2092959" h="357504">
                <a:moveTo>
                  <a:pt x="40771" y="298328"/>
                </a:moveTo>
                <a:lnTo>
                  <a:pt x="41328" y="300122"/>
                </a:lnTo>
                <a:lnTo>
                  <a:pt x="41745" y="300122"/>
                </a:lnTo>
                <a:lnTo>
                  <a:pt x="40771" y="298328"/>
                </a:lnTo>
                <a:close/>
              </a:path>
              <a:path w="2092959" h="357504">
                <a:moveTo>
                  <a:pt x="2052811" y="296682"/>
                </a:moveTo>
                <a:lnTo>
                  <a:pt x="2051915" y="298332"/>
                </a:lnTo>
                <a:lnTo>
                  <a:pt x="2051359" y="300122"/>
                </a:lnTo>
                <a:lnTo>
                  <a:pt x="2052811" y="296682"/>
                </a:lnTo>
                <a:close/>
              </a:path>
              <a:path w="2092959" h="357504">
                <a:moveTo>
                  <a:pt x="2091694" y="296682"/>
                </a:moveTo>
                <a:lnTo>
                  <a:pt x="2052811" y="296682"/>
                </a:lnTo>
                <a:lnTo>
                  <a:pt x="2051359" y="300122"/>
                </a:lnTo>
                <a:lnTo>
                  <a:pt x="2091243" y="300122"/>
                </a:lnTo>
                <a:lnTo>
                  <a:pt x="2091480" y="298961"/>
                </a:lnTo>
                <a:lnTo>
                  <a:pt x="2091694" y="296682"/>
                </a:lnTo>
                <a:close/>
              </a:path>
              <a:path w="2092959" h="357504">
                <a:moveTo>
                  <a:pt x="2053924" y="291861"/>
                </a:moveTo>
                <a:lnTo>
                  <a:pt x="2051915" y="298332"/>
                </a:lnTo>
                <a:lnTo>
                  <a:pt x="2052811" y="296682"/>
                </a:lnTo>
                <a:lnTo>
                  <a:pt x="2091694" y="296682"/>
                </a:lnTo>
                <a:lnTo>
                  <a:pt x="2091957" y="293872"/>
                </a:lnTo>
                <a:lnTo>
                  <a:pt x="2053699" y="293872"/>
                </a:lnTo>
                <a:lnTo>
                  <a:pt x="2053924" y="291861"/>
                </a:lnTo>
                <a:close/>
              </a:path>
              <a:path w="2092959" h="357504">
                <a:moveTo>
                  <a:pt x="40260" y="296682"/>
                </a:moveTo>
                <a:lnTo>
                  <a:pt x="39877" y="296682"/>
                </a:lnTo>
                <a:lnTo>
                  <a:pt x="40771" y="298328"/>
                </a:lnTo>
                <a:lnTo>
                  <a:pt x="40260" y="296682"/>
                </a:lnTo>
                <a:close/>
              </a:path>
              <a:path w="2092959" h="357504">
                <a:moveTo>
                  <a:pt x="38228" y="290135"/>
                </a:moveTo>
                <a:lnTo>
                  <a:pt x="38988" y="293872"/>
                </a:lnTo>
                <a:lnTo>
                  <a:pt x="38796" y="291967"/>
                </a:lnTo>
                <a:lnTo>
                  <a:pt x="38228" y="290135"/>
                </a:lnTo>
                <a:close/>
              </a:path>
              <a:path w="2092959" h="357504">
                <a:moveTo>
                  <a:pt x="38796" y="291967"/>
                </a:moveTo>
                <a:lnTo>
                  <a:pt x="38988" y="293872"/>
                </a:lnTo>
                <a:lnTo>
                  <a:pt x="39388" y="293872"/>
                </a:lnTo>
                <a:lnTo>
                  <a:pt x="38796" y="291967"/>
                </a:lnTo>
                <a:close/>
              </a:path>
              <a:path w="2092959" h="357504">
                <a:moveTo>
                  <a:pt x="2054459" y="290135"/>
                </a:moveTo>
                <a:lnTo>
                  <a:pt x="2053924" y="291861"/>
                </a:lnTo>
                <a:lnTo>
                  <a:pt x="2053699" y="293872"/>
                </a:lnTo>
                <a:lnTo>
                  <a:pt x="2054459" y="290135"/>
                </a:lnTo>
                <a:close/>
              </a:path>
              <a:path w="2092959" h="357504">
                <a:moveTo>
                  <a:pt x="2092308" y="290135"/>
                </a:moveTo>
                <a:lnTo>
                  <a:pt x="2054459" y="290135"/>
                </a:lnTo>
                <a:lnTo>
                  <a:pt x="2053699" y="293872"/>
                </a:lnTo>
                <a:lnTo>
                  <a:pt x="2091957" y="293872"/>
                </a:lnTo>
                <a:lnTo>
                  <a:pt x="2092308" y="290135"/>
                </a:lnTo>
                <a:close/>
              </a:path>
              <a:path w="2092959" h="357504">
                <a:moveTo>
                  <a:pt x="38612" y="290135"/>
                </a:moveTo>
                <a:lnTo>
                  <a:pt x="38228" y="290135"/>
                </a:lnTo>
                <a:lnTo>
                  <a:pt x="38796" y="291967"/>
                </a:lnTo>
                <a:lnTo>
                  <a:pt x="38612" y="290135"/>
                </a:lnTo>
                <a:close/>
              </a:path>
              <a:path w="2092959" h="357504">
                <a:moveTo>
                  <a:pt x="2053891" y="65348"/>
                </a:moveTo>
                <a:lnTo>
                  <a:pt x="2054588" y="72254"/>
                </a:lnTo>
                <a:lnTo>
                  <a:pt x="2054684" y="285060"/>
                </a:lnTo>
                <a:lnTo>
                  <a:pt x="2053924" y="291861"/>
                </a:lnTo>
                <a:lnTo>
                  <a:pt x="2054459" y="290135"/>
                </a:lnTo>
                <a:lnTo>
                  <a:pt x="2092308" y="290135"/>
                </a:lnTo>
                <a:lnTo>
                  <a:pt x="2092784" y="285060"/>
                </a:lnTo>
                <a:lnTo>
                  <a:pt x="2092688" y="70342"/>
                </a:lnTo>
                <a:lnTo>
                  <a:pt x="2092369" y="67179"/>
                </a:lnTo>
                <a:lnTo>
                  <a:pt x="2054459" y="67179"/>
                </a:lnTo>
                <a:lnTo>
                  <a:pt x="2053891" y="65348"/>
                </a:lnTo>
                <a:close/>
              </a:path>
              <a:path w="2092959" h="357504">
                <a:moveTo>
                  <a:pt x="38988" y="63441"/>
                </a:moveTo>
                <a:lnTo>
                  <a:pt x="38228" y="67179"/>
                </a:lnTo>
                <a:lnTo>
                  <a:pt x="38764" y="65453"/>
                </a:lnTo>
                <a:lnTo>
                  <a:pt x="38988" y="63441"/>
                </a:lnTo>
                <a:close/>
              </a:path>
              <a:path w="2092959" h="357504">
                <a:moveTo>
                  <a:pt x="38764" y="65453"/>
                </a:moveTo>
                <a:lnTo>
                  <a:pt x="38228" y="67179"/>
                </a:lnTo>
                <a:lnTo>
                  <a:pt x="38571" y="67179"/>
                </a:lnTo>
                <a:lnTo>
                  <a:pt x="38764" y="65453"/>
                </a:lnTo>
                <a:close/>
              </a:path>
              <a:path w="2092959" h="357504">
                <a:moveTo>
                  <a:pt x="2053699" y="63441"/>
                </a:moveTo>
                <a:lnTo>
                  <a:pt x="2053891" y="65348"/>
                </a:lnTo>
                <a:lnTo>
                  <a:pt x="2054459" y="67179"/>
                </a:lnTo>
                <a:lnTo>
                  <a:pt x="2053699" y="63441"/>
                </a:lnTo>
                <a:close/>
              </a:path>
              <a:path w="2092959" h="357504">
                <a:moveTo>
                  <a:pt x="2091993" y="63441"/>
                </a:moveTo>
                <a:lnTo>
                  <a:pt x="2053699" y="63441"/>
                </a:lnTo>
                <a:lnTo>
                  <a:pt x="2054459" y="67179"/>
                </a:lnTo>
                <a:lnTo>
                  <a:pt x="2092369" y="67179"/>
                </a:lnTo>
                <a:lnTo>
                  <a:pt x="2091993" y="63441"/>
                </a:lnTo>
                <a:close/>
              </a:path>
              <a:path w="2092959" h="357504">
                <a:moveTo>
                  <a:pt x="39388" y="63441"/>
                </a:moveTo>
                <a:lnTo>
                  <a:pt x="38988" y="63441"/>
                </a:lnTo>
                <a:lnTo>
                  <a:pt x="38764" y="65453"/>
                </a:lnTo>
                <a:lnTo>
                  <a:pt x="39388" y="63441"/>
                </a:lnTo>
                <a:close/>
              </a:path>
              <a:path w="2092959" h="357504">
                <a:moveTo>
                  <a:pt x="2051915" y="58981"/>
                </a:moveTo>
                <a:lnTo>
                  <a:pt x="2053891" y="65348"/>
                </a:lnTo>
                <a:lnTo>
                  <a:pt x="2053699" y="63441"/>
                </a:lnTo>
                <a:lnTo>
                  <a:pt x="2091993" y="63441"/>
                </a:lnTo>
                <a:lnTo>
                  <a:pt x="2091710" y="60632"/>
                </a:lnTo>
                <a:lnTo>
                  <a:pt x="2052811" y="60632"/>
                </a:lnTo>
                <a:lnTo>
                  <a:pt x="2051915" y="58981"/>
                </a:lnTo>
                <a:close/>
              </a:path>
              <a:path w="2092959" h="357504">
                <a:moveTo>
                  <a:pt x="41328" y="57191"/>
                </a:moveTo>
                <a:lnTo>
                  <a:pt x="39877" y="60632"/>
                </a:lnTo>
                <a:lnTo>
                  <a:pt x="40772" y="58981"/>
                </a:lnTo>
                <a:lnTo>
                  <a:pt x="41328" y="57191"/>
                </a:lnTo>
                <a:close/>
              </a:path>
              <a:path w="2092959" h="357504">
                <a:moveTo>
                  <a:pt x="40771" y="58986"/>
                </a:moveTo>
                <a:lnTo>
                  <a:pt x="39877" y="60632"/>
                </a:lnTo>
                <a:lnTo>
                  <a:pt x="40260" y="60632"/>
                </a:lnTo>
                <a:lnTo>
                  <a:pt x="40771" y="58986"/>
                </a:lnTo>
                <a:close/>
              </a:path>
              <a:path w="2092959" h="357504">
                <a:moveTo>
                  <a:pt x="2051359" y="57191"/>
                </a:moveTo>
                <a:lnTo>
                  <a:pt x="2051917" y="58986"/>
                </a:lnTo>
                <a:lnTo>
                  <a:pt x="2052811" y="60632"/>
                </a:lnTo>
                <a:lnTo>
                  <a:pt x="2051359" y="57191"/>
                </a:lnTo>
                <a:close/>
              </a:path>
              <a:path w="2092959" h="357504">
                <a:moveTo>
                  <a:pt x="2091243" y="57191"/>
                </a:moveTo>
                <a:lnTo>
                  <a:pt x="2051359" y="57191"/>
                </a:lnTo>
                <a:lnTo>
                  <a:pt x="2052811" y="60632"/>
                </a:lnTo>
                <a:lnTo>
                  <a:pt x="2091710" y="60632"/>
                </a:lnTo>
                <a:lnTo>
                  <a:pt x="2091480" y="58352"/>
                </a:lnTo>
                <a:lnTo>
                  <a:pt x="2091243" y="57191"/>
                </a:lnTo>
                <a:close/>
              </a:path>
              <a:path w="2092959" h="357504">
                <a:moveTo>
                  <a:pt x="41745" y="57191"/>
                </a:moveTo>
                <a:lnTo>
                  <a:pt x="41328" y="57191"/>
                </a:lnTo>
                <a:lnTo>
                  <a:pt x="40771" y="58986"/>
                </a:lnTo>
                <a:lnTo>
                  <a:pt x="41745" y="57191"/>
                </a:lnTo>
                <a:close/>
              </a:path>
              <a:path w="2092959" h="357504">
                <a:moveTo>
                  <a:pt x="2048782" y="53209"/>
                </a:moveTo>
                <a:lnTo>
                  <a:pt x="2051915" y="58981"/>
                </a:lnTo>
                <a:lnTo>
                  <a:pt x="2051359" y="57191"/>
                </a:lnTo>
                <a:lnTo>
                  <a:pt x="2091243" y="57191"/>
                </a:lnTo>
                <a:lnTo>
                  <a:pt x="2090458" y="54630"/>
                </a:lnTo>
                <a:lnTo>
                  <a:pt x="2049953" y="54630"/>
                </a:lnTo>
                <a:lnTo>
                  <a:pt x="2048782" y="53209"/>
                </a:lnTo>
                <a:close/>
              </a:path>
              <a:path w="2092959" h="357504">
                <a:moveTo>
                  <a:pt x="44782" y="51595"/>
                </a:moveTo>
                <a:lnTo>
                  <a:pt x="42734" y="54630"/>
                </a:lnTo>
                <a:lnTo>
                  <a:pt x="43906" y="53209"/>
                </a:lnTo>
                <a:lnTo>
                  <a:pt x="44782" y="51595"/>
                </a:lnTo>
                <a:close/>
              </a:path>
              <a:path w="2092959" h="357504">
                <a:moveTo>
                  <a:pt x="43906" y="53209"/>
                </a:moveTo>
                <a:lnTo>
                  <a:pt x="42734" y="54630"/>
                </a:lnTo>
                <a:lnTo>
                  <a:pt x="43135" y="54630"/>
                </a:lnTo>
                <a:lnTo>
                  <a:pt x="43906" y="53209"/>
                </a:lnTo>
                <a:close/>
              </a:path>
              <a:path w="2092959" h="357504">
                <a:moveTo>
                  <a:pt x="2047905" y="51595"/>
                </a:moveTo>
                <a:lnTo>
                  <a:pt x="2048782" y="53209"/>
                </a:lnTo>
                <a:lnTo>
                  <a:pt x="2049953" y="54630"/>
                </a:lnTo>
                <a:lnTo>
                  <a:pt x="2047905" y="51595"/>
                </a:lnTo>
                <a:close/>
              </a:path>
              <a:path w="2092959" h="357504">
                <a:moveTo>
                  <a:pt x="2089516" y="51595"/>
                </a:moveTo>
                <a:lnTo>
                  <a:pt x="2047905" y="51595"/>
                </a:lnTo>
                <a:lnTo>
                  <a:pt x="2049953" y="54630"/>
                </a:lnTo>
                <a:lnTo>
                  <a:pt x="2090458" y="54630"/>
                </a:lnTo>
                <a:lnTo>
                  <a:pt x="2089516" y="51595"/>
                </a:lnTo>
                <a:close/>
              </a:path>
              <a:path w="2092959" h="357504">
                <a:moveTo>
                  <a:pt x="2044619" y="48164"/>
                </a:moveTo>
                <a:lnTo>
                  <a:pt x="2048782" y="53209"/>
                </a:lnTo>
                <a:lnTo>
                  <a:pt x="2047905" y="51595"/>
                </a:lnTo>
                <a:lnTo>
                  <a:pt x="2089516" y="51595"/>
                </a:lnTo>
                <a:lnTo>
                  <a:pt x="2088811" y="49326"/>
                </a:lnTo>
                <a:lnTo>
                  <a:pt x="2046028" y="49326"/>
                </a:lnTo>
                <a:lnTo>
                  <a:pt x="2044619" y="48164"/>
                </a:lnTo>
                <a:close/>
              </a:path>
              <a:path w="2092959" h="357504">
                <a:moveTo>
                  <a:pt x="45238" y="51595"/>
                </a:moveTo>
                <a:lnTo>
                  <a:pt x="44782" y="51595"/>
                </a:lnTo>
                <a:lnTo>
                  <a:pt x="43906" y="53209"/>
                </a:lnTo>
                <a:lnTo>
                  <a:pt x="45238" y="51595"/>
                </a:lnTo>
                <a:close/>
              </a:path>
              <a:path w="2092959" h="357504">
                <a:moveTo>
                  <a:pt x="49230" y="46756"/>
                </a:moveTo>
                <a:lnTo>
                  <a:pt x="46659" y="49326"/>
                </a:lnTo>
                <a:lnTo>
                  <a:pt x="48068" y="48164"/>
                </a:lnTo>
                <a:lnTo>
                  <a:pt x="49230" y="46756"/>
                </a:lnTo>
                <a:close/>
              </a:path>
              <a:path w="2092959" h="357504">
                <a:moveTo>
                  <a:pt x="48068" y="48164"/>
                </a:moveTo>
                <a:lnTo>
                  <a:pt x="46659" y="49326"/>
                </a:lnTo>
                <a:lnTo>
                  <a:pt x="47109" y="49326"/>
                </a:lnTo>
                <a:lnTo>
                  <a:pt x="48068" y="48164"/>
                </a:lnTo>
                <a:close/>
              </a:path>
              <a:path w="2092959" h="357504">
                <a:moveTo>
                  <a:pt x="2043457" y="46756"/>
                </a:moveTo>
                <a:lnTo>
                  <a:pt x="2044619" y="48164"/>
                </a:lnTo>
                <a:lnTo>
                  <a:pt x="2046028" y="49326"/>
                </a:lnTo>
                <a:lnTo>
                  <a:pt x="2043457" y="46756"/>
                </a:lnTo>
                <a:close/>
              </a:path>
              <a:path w="2092959" h="357504">
                <a:moveTo>
                  <a:pt x="2088013" y="46756"/>
                </a:moveTo>
                <a:lnTo>
                  <a:pt x="2043457" y="46756"/>
                </a:lnTo>
                <a:lnTo>
                  <a:pt x="2046028" y="49326"/>
                </a:lnTo>
                <a:lnTo>
                  <a:pt x="2088811" y="49326"/>
                </a:lnTo>
                <a:lnTo>
                  <a:pt x="2088013" y="46756"/>
                </a:lnTo>
                <a:close/>
              </a:path>
              <a:path w="2092959" h="357504">
                <a:moveTo>
                  <a:pt x="49775" y="46756"/>
                </a:moveTo>
                <a:lnTo>
                  <a:pt x="49230" y="46756"/>
                </a:lnTo>
                <a:lnTo>
                  <a:pt x="48068" y="48164"/>
                </a:lnTo>
                <a:lnTo>
                  <a:pt x="49775" y="46756"/>
                </a:lnTo>
                <a:close/>
              </a:path>
              <a:path w="2092959" h="357504">
                <a:moveTo>
                  <a:pt x="2039574" y="44002"/>
                </a:moveTo>
                <a:lnTo>
                  <a:pt x="2044619" y="48164"/>
                </a:lnTo>
                <a:lnTo>
                  <a:pt x="2043457" y="46756"/>
                </a:lnTo>
                <a:lnTo>
                  <a:pt x="2088013" y="46756"/>
                </a:lnTo>
                <a:lnTo>
                  <a:pt x="2087431" y="44879"/>
                </a:lnTo>
                <a:lnTo>
                  <a:pt x="2041189" y="44879"/>
                </a:lnTo>
                <a:lnTo>
                  <a:pt x="2039574" y="44002"/>
                </a:lnTo>
                <a:close/>
              </a:path>
              <a:path w="2092959" h="357504">
                <a:moveTo>
                  <a:pt x="54533" y="42830"/>
                </a:moveTo>
                <a:lnTo>
                  <a:pt x="51498" y="44879"/>
                </a:lnTo>
                <a:lnTo>
                  <a:pt x="53113" y="44002"/>
                </a:lnTo>
                <a:lnTo>
                  <a:pt x="54533" y="42830"/>
                </a:lnTo>
                <a:close/>
              </a:path>
              <a:path w="2092959" h="357504">
                <a:moveTo>
                  <a:pt x="53113" y="44002"/>
                </a:moveTo>
                <a:lnTo>
                  <a:pt x="51498" y="44879"/>
                </a:lnTo>
                <a:lnTo>
                  <a:pt x="52050" y="44879"/>
                </a:lnTo>
                <a:lnTo>
                  <a:pt x="53113" y="44002"/>
                </a:lnTo>
                <a:close/>
              </a:path>
              <a:path w="2092959" h="357504">
                <a:moveTo>
                  <a:pt x="2038154" y="42830"/>
                </a:moveTo>
                <a:lnTo>
                  <a:pt x="2039574" y="44002"/>
                </a:lnTo>
                <a:lnTo>
                  <a:pt x="2041189" y="44879"/>
                </a:lnTo>
                <a:lnTo>
                  <a:pt x="2038154" y="42830"/>
                </a:lnTo>
                <a:close/>
              </a:path>
              <a:path w="2092959" h="357504">
                <a:moveTo>
                  <a:pt x="2086499" y="42830"/>
                </a:moveTo>
                <a:lnTo>
                  <a:pt x="2038154" y="42830"/>
                </a:lnTo>
                <a:lnTo>
                  <a:pt x="2041189" y="44879"/>
                </a:lnTo>
                <a:lnTo>
                  <a:pt x="2087431" y="44879"/>
                </a:lnTo>
                <a:lnTo>
                  <a:pt x="2087377" y="44705"/>
                </a:lnTo>
                <a:lnTo>
                  <a:pt x="2086891" y="43553"/>
                </a:lnTo>
                <a:lnTo>
                  <a:pt x="2086499" y="42830"/>
                </a:lnTo>
                <a:close/>
              </a:path>
              <a:path w="2092959" h="357504">
                <a:moveTo>
                  <a:pt x="55272" y="42830"/>
                </a:moveTo>
                <a:lnTo>
                  <a:pt x="54533" y="42830"/>
                </a:lnTo>
                <a:lnTo>
                  <a:pt x="53113" y="44002"/>
                </a:lnTo>
                <a:lnTo>
                  <a:pt x="55272" y="42830"/>
                </a:lnTo>
                <a:close/>
              </a:path>
              <a:path w="2092959" h="357504">
                <a:moveTo>
                  <a:pt x="2033802" y="40869"/>
                </a:moveTo>
                <a:lnTo>
                  <a:pt x="2039574" y="44002"/>
                </a:lnTo>
                <a:lnTo>
                  <a:pt x="2038154" y="42830"/>
                </a:lnTo>
                <a:lnTo>
                  <a:pt x="2086499" y="42830"/>
                </a:lnTo>
                <a:lnTo>
                  <a:pt x="2085736" y="41424"/>
                </a:lnTo>
                <a:lnTo>
                  <a:pt x="2035592" y="41424"/>
                </a:lnTo>
                <a:lnTo>
                  <a:pt x="2033802" y="40869"/>
                </a:lnTo>
                <a:close/>
              </a:path>
              <a:path w="2092959" h="357504">
                <a:moveTo>
                  <a:pt x="60535" y="39973"/>
                </a:moveTo>
                <a:lnTo>
                  <a:pt x="57095" y="41424"/>
                </a:lnTo>
                <a:lnTo>
                  <a:pt x="58885" y="40869"/>
                </a:lnTo>
                <a:lnTo>
                  <a:pt x="60535" y="39973"/>
                </a:lnTo>
                <a:close/>
              </a:path>
              <a:path w="2092959" h="357504">
                <a:moveTo>
                  <a:pt x="58885" y="40869"/>
                </a:moveTo>
                <a:lnTo>
                  <a:pt x="57095" y="41424"/>
                </a:lnTo>
                <a:lnTo>
                  <a:pt x="57861" y="41424"/>
                </a:lnTo>
                <a:lnTo>
                  <a:pt x="58885" y="40869"/>
                </a:lnTo>
                <a:close/>
              </a:path>
              <a:path w="2092959" h="357504">
                <a:moveTo>
                  <a:pt x="2032152" y="39973"/>
                </a:moveTo>
                <a:lnTo>
                  <a:pt x="2033803" y="40869"/>
                </a:lnTo>
                <a:lnTo>
                  <a:pt x="2035592" y="41424"/>
                </a:lnTo>
                <a:lnTo>
                  <a:pt x="2032152" y="39973"/>
                </a:lnTo>
                <a:close/>
              </a:path>
              <a:path w="2092959" h="357504">
                <a:moveTo>
                  <a:pt x="2084948" y="39973"/>
                </a:moveTo>
                <a:lnTo>
                  <a:pt x="2032152" y="39973"/>
                </a:lnTo>
                <a:lnTo>
                  <a:pt x="2035592" y="41424"/>
                </a:lnTo>
                <a:lnTo>
                  <a:pt x="2085736" y="41424"/>
                </a:lnTo>
                <a:lnTo>
                  <a:pt x="2084948" y="39973"/>
                </a:lnTo>
                <a:close/>
              </a:path>
              <a:path w="2092959" h="357504">
                <a:moveTo>
                  <a:pt x="61771" y="39973"/>
                </a:moveTo>
                <a:lnTo>
                  <a:pt x="60535" y="39973"/>
                </a:lnTo>
                <a:lnTo>
                  <a:pt x="58885" y="40869"/>
                </a:lnTo>
                <a:lnTo>
                  <a:pt x="61771" y="39973"/>
                </a:lnTo>
                <a:close/>
              </a:path>
              <a:path w="2092959" h="357504">
                <a:moveTo>
                  <a:pt x="2027333" y="38860"/>
                </a:moveTo>
                <a:lnTo>
                  <a:pt x="2033802" y="40869"/>
                </a:lnTo>
                <a:lnTo>
                  <a:pt x="2032152" y="39973"/>
                </a:lnTo>
                <a:lnTo>
                  <a:pt x="2084948" y="39973"/>
                </a:lnTo>
                <a:lnTo>
                  <a:pt x="2084466" y="39085"/>
                </a:lnTo>
                <a:lnTo>
                  <a:pt x="2029343" y="39085"/>
                </a:lnTo>
                <a:lnTo>
                  <a:pt x="2027333" y="38860"/>
                </a:lnTo>
                <a:close/>
              </a:path>
              <a:path w="2092959" h="357504">
                <a:moveTo>
                  <a:pt x="67082" y="38324"/>
                </a:moveTo>
                <a:lnTo>
                  <a:pt x="63345" y="39085"/>
                </a:lnTo>
                <a:lnTo>
                  <a:pt x="65250" y="38893"/>
                </a:lnTo>
                <a:lnTo>
                  <a:pt x="67082" y="38324"/>
                </a:lnTo>
                <a:close/>
              </a:path>
              <a:path w="2092959" h="357504">
                <a:moveTo>
                  <a:pt x="65250" y="38893"/>
                </a:moveTo>
                <a:lnTo>
                  <a:pt x="63345" y="39085"/>
                </a:lnTo>
                <a:lnTo>
                  <a:pt x="64631" y="39085"/>
                </a:lnTo>
                <a:lnTo>
                  <a:pt x="65250" y="38893"/>
                </a:lnTo>
                <a:close/>
              </a:path>
              <a:path w="2092959" h="357504">
                <a:moveTo>
                  <a:pt x="2025606" y="38324"/>
                </a:moveTo>
                <a:lnTo>
                  <a:pt x="2027333" y="38860"/>
                </a:lnTo>
                <a:lnTo>
                  <a:pt x="2029343" y="39085"/>
                </a:lnTo>
                <a:lnTo>
                  <a:pt x="2025606" y="38324"/>
                </a:lnTo>
                <a:close/>
              </a:path>
              <a:path w="2092959" h="357504">
                <a:moveTo>
                  <a:pt x="2084053" y="38324"/>
                </a:moveTo>
                <a:lnTo>
                  <a:pt x="2025606" y="38324"/>
                </a:lnTo>
                <a:lnTo>
                  <a:pt x="2029343" y="39085"/>
                </a:lnTo>
                <a:lnTo>
                  <a:pt x="2084466" y="39085"/>
                </a:lnTo>
                <a:lnTo>
                  <a:pt x="2084053" y="38324"/>
                </a:lnTo>
                <a:close/>
              </a:path>
              <a:path w="2092959" h="357504">
                <a:moveTo>
                  <a:pt x="70892" y="38324"/>
                </a:moveTo>
                <a:lnTo>
                  <a:pt x="67082" y="38324"/>
                </a:lnTo>
                <a:lnTo>
                  <a:pt x="65250" y="38893"/>
                </a:lnTo>
                <a:lnTo>
                  <a:pt x="70892" y="38324"/>
                </a:lnTo>
                <a:close/>
              </a:path>
              <a:path w="2092959" h="357504">
                <a:moveTo>
                  <a:pt x="2083879" y="38004"/>
                </a:moveTo>
                <a:lnTo>
                  <a:pt x="74067" y="38004"/>
                </a:lnTo>
                <a:lnTo>
                  <a:pt x="2020531" y="38100"/>
                </a:lnTo>
                <a:lnTo>
                  <a:pt x="2027333" y="38860"/>
                </a:lnTo>
                <a:lnTo>
                  <a:pt x="2025606" y="38324"/>
                </a:lnTo>
                <a:lnTo>
                  <a:pt x="2084053" y="38324"/>
                </a:lnTo>
                <a:lnTo>
                  <a:pt x="2083879" y="3800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7119752" y="5072379"/>
            <a:ext cx="16573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Retrieve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task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object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277832" y="5182008"/>
            <a:ext cx="1647189" cy="347980"/>
          </a:xfrm>
          <a:custGeom>
            <a:avLst/>
            <a:gdLst/>
            <a:ahLst/>
            <a:cxnLst/>
            <a:rect l="l" t="t" r="r" b="b"/>
            <a:pathLst>
              <a:path w="1647190" h="347979">
                <a:moveTo>
                  <a:pt x="195226" y="6385"/>
                </a:moveTo>
                <a:lnTo>
                  <a:pt x="180980" y="9608"/>
                </a:lnTo>
                <a:lnTo>
                  <a:pt x="168635" y="18355"/>
                </a:lnTo>
                <a:lnTo>
                  <a:pt x="0" y="197524"/>
                </a:lnTo>
                <a:lnTo>
                  <a:pt x="199967" y="340883"/>
                </a:lnTo>
                <a:lnTo>
                  <a:pt x="213765" y="347091"/>
                </a:lnTo>
                <a:lnTo>
                  <a:pt x="228365" y="347511"/>
                </a:lnTo>
                <a:lnTo>
                  <a:pt x="242058" y="342426"/>
                </a:lnTo>
                <a:lnTo>
                  <a:pt x="253132" y="332117"/>
                </a:lnTo>
                <a:lnTo>
                  <a:pt x="259339" y="318320"/>
                </a:lnTo>
                <a:lnTo>
                  <a:pt x="259759" y="303720"/>
                </a:lnTo>
                <a:lnTo>
                  <a:pt x="254674" y="290028"/>
                </a:lnTo>
                <a:lnTo>
                  <a:pt x="244365" y="278954"/>
                </a:lnTo>
                <a:lnTo>
                  <a:pt x="175873" y="229850"/>
                </a:lnTo>
                <a:lnTo>
                  <a:pt x="61273" y="229850"/>
                </a:lnTo>
                <a:lnTo>
                  <a:pt x="53906" y="154007"/>
                </a:lnTo>
                <a:lnTo>
                  <a:pt x="154830" y="144203"/>
                </a:lnTo>
                <a:lnTo>
                  <a:pt x="224124" y="70581"/>
                </a:lnTo>
                <a:lnTo>
                  <a:pt x="232108" y="57730"/>
                </a:lnTo>
                <a:lnTo>
                  <a:pt x="234462" y="43315"/>
                </a:lnTo>
                <a:lnTo>
                  <a:pt x="231239" y="29069"/>
                </a:lnTo>
                <a:lnTo>
                  <a:pt x="222492" y="16724"/>
                </a:lnTo>
                <a:lnTo>
                  <a:pt x="209641" y="8740"/>
                </a:lnTo>
                <a:lnTo>
                  <a:pt x="195226" y="6385"/>
                </a:lnTo>
                <a:close/>
              </a:path>
              <a:path w="1647190" h="347979">
                <a:moveTo>
                  <a:pt x="154830" y="144203"/>
                </a:moveTo>
                <a:lnTo>
                  <a:pt x="53906" y="154007"/>
                </a:lnTo>
                <a:lnTo>
                  <a:pt x="61273" y="229850"/>
                </a:lnTo>
                <a:lnTo>
                  <a:pt x="162197" y="220046"/>
                </a:lnTo>
                <a:lnTo>
                  <a:pt x="159402" y="218042"/>
                </a:lnTo>
                <a:lnTo>
                  <a:pt x="85331" y="218042"/>
                </a:lnTo>
                <a:lnTo>
                  <a:pt x="79786" y="160964"/>
                </a:lnTo>
                <a:lnTo>
                  <a:pt x="139053" y="160964"/>
                </a:lnTo>
                <a:lnTo>
                  <a:pt x="154830" y="144203"/>
                </a:lnTo>
                <a:close/>
              </a:path>
              <a:path w="1647190" h="347979">
                <a:moveTo>
                  <a:pt x="162197" y="220046"/>
                </a:moveTo>
                <a:lnTo>
                  <a:pt x="61273" y="229850"/>
                </a:lnTo>
                <a:lnTo>
                  <a:pt x="175873" y="229850"/>
                </a:lnTo>
                <a:lnTo>
                  <a:pt x="162197" y="220046"/>
                </a:lnTo>
                <a:close/>
              </a:path>
              <a:path w="1647190" h="347979">
                <a:moveTo>
                  <a:pt x="1639234" y="0"/>
                </a:moveTo>
                <a:lnTo>
                  <a:pt x="154830" y="144203"/>
                </a:lnTo>
                <a:lnTo>
                  <a:pt x="115174" y="186335"/>
                </a:lnTo>
                <a:lnTo>
                  <a:pt x="162197" y="220046"/>
                </a:lnTo>
                <a:lnTo>
                  <a:pt x="1646601" y="75843"/>
                </a:lnTo>
                <a:lnTo>
                  <a:pt x="1639234" y="0"/>
                </a:lnTo>
                <a:close/>
              </a:path>
              <a:path w="1647190" h="347979">
                <a:moveTo>
                  <a:pt x="79786" y="160964"/>
                </a:moveTo>
                <a:lnTo>
                  <a:pt x="85331" y="218042"/>
                </a:lnTo>
                <a:lnTo>
                  <a:pt x="115174" y="186335"/>
                </a:lnTo>
                <a:lnTo>
                  <a:pt x="79786" y="160964"/>
                </a:lnTo>
                <a:close/>
              </a:path>
              <a:path w="1647190" h="347979">
                <a:moveTo>
                  <a:pt x="115174" y="186335"/>
                </a:moveTo>
                <a:lnTo>
                  <a:pt x="85331" y="218042"/>
                </a:lnTo>
                <a:lnTo>
                  <a:pt x="159402" y="218042"/>
                </a:lnTo>
                <a:lnTo>
                  <a:pt x="115174" y="186335"/>
                </a:lnTo>
                <a:close/>
              </a:path>
              <a:path w="1647190" h="347979">
                <a:moveTo>
                  <a:pt x="139053" y="160964"/>
                </a:moveTo>
                <a:lnTo>
                  <a:pt x="79786" y="160964"/>
                </a:lnTo>
                <a:lnTo>
                  <a:pt x="115174" y="186335"/>
                </a:lnTo>
                <a:lnTo>
                  <a:pt x="139053" y="16096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8562" y="5688615"/>
            <a:ext cx="5080059" cy="885906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7422619" y="5718555"/>
            <a:ext cx="29457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Extract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task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results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endpoint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515433" y="6248908"/>
            <a:ext cx="9874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Results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URL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0" y="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400"/>
                </a:lnTo>
                <a:lnTo>
                  <a:pt x="12192000" y="78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684651" y="81788"/>
            <a:ext cx="47815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aflow.org:</a:t>
            </a:r>
            <a:r>
              <a:rPr dirty="0" spc="-80"/>
              <a:t> </a:t>
            </a:r>
            <a:r>
              <a:rPr dirty="0"/>
              <a:t>Using</a:t>
            </a:r>
            <a:r>
              <a:rPr dirty="0" spc="-65"/>
              <a:t> </a:t>
            </a:r>
            <a:r>
              <a:rPr dirty="0"/>
              <a:t>the</a:t>
            </a:r>
            <a:r>
              <a:rPr dirty="0" spc="-70"/>
              <a:t> </a:t>
            </a:r>
            <a:r>
              <a:rPr dirty="0" spc="-20"/>
              <a:t>data</a:t>
            </a:r>
          </a:p>
        </p:txBody>
      </p:sp>
      <p:sp>
        <p:nvSpPr>
          <p:cNvPr id="24" name="object 24" descr=""/>
          <p:cNvSpPr txBox="1"/>
          <p:nvPr/>
        </p:nvSpPr>
        <p:spPr>
          <a:xfrm>
            <a:off x="32302" y="6578372"/>
            <a:ext cx="248793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152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134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(2018)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36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8117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Binder</a:t>
            </a:r>
            <a:r>
              <a:rPr dirty="0" sz="3200" spc="-50"/>
              <a:t> </a:t>
            </a:r>
            <a:r>
              <a:rPr dirty="0" sz="3200" spc="-10"/>
              <a:t>Notebooks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47" y="1710227"/>
            <a:ext cx="5468306" cy="37766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901917" y="1030731"/>
            <a:ext cx="5874385" cy="3020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mybinder.org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1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Allows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you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start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exercises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directly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a </a:t>
            </a:r>
            <a:r>
              <a:rPr dirty="0" sz="2400" spc="-25">
                <a:latin typeface="Calibri"/>
                <a:cs typeface="Calibri"/>
              </a:rPr>
              <a:t>pre-</a:t>
            </a:r>
            <a:r>
              <a:rPr dirty="0" sz="2400" spc="-10">
                <a:latin typeface="Calibri"/>
                <a:cs typeface="Calibri"/>
              </a:rPr>
              <a:t>configured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environment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your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browser</a:t>
            </a:r>
            <a:endParaRPr sz="2400">
              <a:latin typeface="Calibri"/>
              <a:cs typeface="Calibri"/>
            </a:endParaRPr>
          </a:p>
          <a:p>
            <a:pPr marL="355600" marR="655320" indent="-342900">
              <a:lnSpc>
                <a:spcPts val="2780"/>
              </a:lnSpc>
              <a:spcBef>
                <a:spcPts val="2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When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demo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or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exercise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started,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we </a:t>
            </a:r>
            <a:r>
              <a:rPr dirty="0" sz="2400">
                <a:latin typeface="Calibri"/>
                <a:cs typeface="Calibri"/>
              </a:rPr>
              <a:t>show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direct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links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documents</a:t>
            </a:r>
            <a:endParaRPr sz="2400">
              <a:latin typeface="Calibri"/>
              <a:cs typeface="Calibri"/>
            </a:endParaRPr>
          </a:p>
          <a:p>
            <a:pPr marL="355600" marR="80645" indent="-342900">
              <a:lnSpc>
                <a:spcPts val="2900"/>
              </a:lnSpc>
              <a:spcBef>
                <a:spcPts val="3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You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can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also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start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environment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now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and </a:t>
            </a:r>
            <a:r>
              <a:rPr dirty="0" sz="2400">
                <a:latin typeface="Calibri"/>
                <a:cs typeface="Calibri"/>
              </a:rPr>
              <a:t>switch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between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documents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ts val="281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source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code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can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found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627539" y="5985764"/>
            <a:ext cx="3280410" cy="46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4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open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github.com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dirty="0" u="sng" sz="1100" spc="-5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https://github.com/aflow-</a:t>
            </a:r>
            <a:r>
              <a:rPr dirty="0" u="sng" sz="11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org/aflow_school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30492" y="6055867"/>
            <a:ext cx="2169160" cy="611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210">
              <a:lnSpc>
                <a:spcPts val="2125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start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mybinder.org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1200"/>
              </a:lnSpc>
              <a:spcBef>
                <a:spcPts val="105"/>
              </a:spcBef>
            </a:pPr>
            <a:r>
              <a:rPr dirty="0" u="sng" sz="11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https://mybinder.org/v2/gh/</a:t>
            </a:r>
            <a:r>
              <a:rPr dirty="0" sz="1100" spc="-45">
                <a:solidFill>
                  <a:srgbClr val="0563C1"/>
                </a:solidFill>
                <a:latin typeface="Courier New"/>
                <a:cs typeface="Courier New"/>
              </a:rPr>
              <a:t> </a:t>
            </a:r>
            <a:r>
              <a:rPr dirty="0" u="heavy" sz="1100" spc="-5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aflow-</a:t>
            </a:r>
            <a:r>
              <a:rPr dirty="0" u="heavy" sz="11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org/aflow_school/HEAD</a:t>
            </a:r>
            <a:endParaRPr sz="1100">
              <a:latin typeface="Courier New"/>
              <a:cs typeface="Courier New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5719" y="4312301"/>
            <a:ext cx="1605405" cy="160540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7890" y="4261269"/>
            <a:ext cx="1581818" cy="158181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2008802" y="6586219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89514" y="143398"/>
            <a:ext cx="4171950" cy="496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85"/>
              </a:lnSpc>
            </a:pPr>
            <a:r>
              <a:rPr dirty="0" sz="3200" spc="-50" b="1">
                <a:solidFill>
                  <a:srgbClr val="FFFFFF"/>
                </a:solidFill>
                <a:latin typeface="Calibri"/>
                <a:cs typeface="Calibri"/>
              </a:rPr>
              <a:t>AFLOW-</a:t>
            </a:r>
            <a:r>
              <a:rPr dirty="0" sz="3200" b="1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dirty="0" sz="320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b="1">
                <a:solidFill>
                  <a:srgbClr val="FFFFFF"/>
                </a:solidFill>
                <a:latin typeface="Calibri"/>
                <a:cs typeface="Calibri"/>
              </a:rPr>
              <a:t>API:</a:t>
            </a:r>
            <a:r>
              <a:rPr dirty="0" sz="32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02739" y="608076"/>
            <a:ext cx="3999229" cy="5610860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API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python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script</a:t>
            </a:r>
            <a:endParaRPr sz="2400">
              <a:latin typeface="Calibri"/>
              <a:cs typeface="Calibri"/>
            </a:endParaRPr>
          </a:p>
          <a:p>
            <a:pPr marL="12700" marR="2302510">
              <a:lnSpc>
                <a:spcPts val="2090"/>
              </a:lnSpc>
              <a:spcBef>
                <a:spcPts val="1085"/>
              </a:spcBef>
            </a:pPr>
            <a:r>
              <a:rPr dirty="0" sz="1800">
                <a:latin typeface="Calibri"/>
                <a:cs typeface="Calibri"/>
              </a:rPr>
              <a:t>incomplete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True </a:t>
            </a:r>
            <a:r>
              <a:rPr dirty="0" sz="1800">
                <a:latin typeface="Calibri"/>
                <a:cs typeface="Calibri"/>
              </a:rPr>
              <a:t>while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incomplete:</a:t>
            </a:r>
            <a:endParaRPr sz="1800">
              <a:latin typeface="Calibri"/>
              <a:cs typeface="Calibri"/>
            </a:endParaRPr>
          </a:p>
          <a:p>
            <a:pPr marL="221615" marR="5080">
              <a:lnSpc>
                <a:spcPct val="99400"/>
              </a:lnSpc>
            </a:pPr>
            <a:r>
              <a:rPr dirty="0" sz="1800" spc="-10">
                <a:latin typeface="Calibri"/>
                <a:cs typeface="Calibri"/>
              </a:rPr>
              <a:t>request_results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10">
                <a:latin typeface="Calibri"/>
                <a:cs typeface="Calibri"/>
              </a:rPr>
              <a:t> Request(results_url) </a:t>
            </a:r>
            <a:r>
              <a:rPr dirty="0" sz="1800">
                <a:latin typeface="Calibri"/>
                <a:cs typeface="Calibri"/>
              </a:rPr>
              <a:t>results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urlopen(request_results).read() results_json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json.loads(results)</a:t>
            </a:r>
            <a:endParaRPr sz="1800">
              <a:latin typeface="Calibri"/>
              <a:cs typeface="Calibri"/>
            </a:endParaRPr>
          </a:p>
          <a:p>
            <a:pPr marL="431165" marR="238760" indent="-209550">
              <a:lnSpc>
                <a:spcPts val="2090"/>
              </a:lnSpc>
              <a:spcBef>
                <a:spcPts val="180"/>
              </a:spcBef>
            </a:pPr>
            <a:r>
              <a:rPr dirty="0" sz="1800">
                <a:latin typeface="Calibri"/>
                <a:cs typeface="Calibri"/>
              </a:rPr>
              <a:t>if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results_json["status"]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==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'PENDING': sleep(10)</a:t>
            </a:r>
            <a:endParaRPr sz="1800">
              <a:latin typeface="Calibri"/>
              <a:cs typeface="Calibri"/>
            </a:endParaRPr>
          </a:p>
          <a:p>
            <a:pPr marL="431165">
              <a:lnSpc>
                <a:spcPts val="2150"/>
              </a:lnSpc>
            </a:pPr>
            <a:r>
              <a:rPr dirty="0" sz="1800" spc="-10">
                <a:latin typeface="Calibri"/>
                <a:cs typeface="Calibri"/>
              </a:rPr>
              <a:t>continue</a:t>
            </a:r>
            <a:endParaRPr sz="1800">
              <a:latin typeface="Calibri"/>
              <a:cs typeface="Calibri"/>
            </a:endParaRPr>
          </a:p>
          <a:p>
            <a:pPr marL="431165" marR="125095" indent="-209550">
              <a:lnSpc>
                <a:spcPts val="2090"/>
              </a:lnSpc>
              <a:spcBef>
                <a:spcPts val="175"/>
              </a:spcBef>
            </a:pPr>
            <a:r>
              <a:rPr dirty="0" sz="1800">
                <a:latin typeface="Calibri"/>
                <a:cs typeface="Calibri"/>
              </a:rPr>
              <a:t>elif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results_json["status"]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==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'STARTED': sleep(10)</a:t>
            </a:r>
            <a:endParaRPr sz="1800">
              <a:latin typeface="Calibri"/>
              <a:cs typeface="Calibri"/>
            </a:endParaRPr>
          </a:p>
          <a:p>
            <a:pPr marL="431165">
              <a:lnSpc>
                <a:spcPts val="2110"/>
              </a:lnSpc>
            </a:pPr>
            <a:r>
              <a:rPr dirty="0" sz="1800" spc="-10">
                <a:latin typeface="Calibri"/>
                <a:cs typeface="Calibri"/>
              </a:rPr>
              <a:t>continue</a:t>
            </a:r>
            <a:endParaRPr sz="1800">
              <a:latin typeface="Calibri"/>
              <a:cs typeface="Calibri"/>
            </a:endParaRPr>
          </a:p>
          <a:p>
            <a:pPr marL="221615">
              <a:lnSpc>
                <a:spcPts val="2125"/>
              </a:lnSpc>
            </a:pPr>
            <a:r>
              <a:rPr dirty="0" sz="1800">
                <a:latin typeface="Calibri"/>
                <a:cs typeface="Calibri"/>
              </a:rPr>
              <a:t>elif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results_json["status"]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==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'FAILURE':</a:t>
            </a:r>
            <a:endParaRPr sz="1800">
              <a:latin typeface="Calibri"/>
              <a:cs typeface="Calibri"/>
            </a:endParaRPr>
          </a:p>
          <a:p>
            <a:pPr marL="431165" marR="614045">
              <a:lnSpc>
                <a:spcPct val="102200"/>
              </a:lnSpc>
            </a:pPr>
            <a:r>
              <a:rPr dirty="0" sz="1800" spc="-10">
                <a:latin typeface="Calibri"/>
                <a:cs typeface="Calibri"/>
              </a:rPr>
              <a:t>print("Error: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prediction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failure") </a:t>
            </a:r>
            <a:r>
              <a:rPr dirty="0" sz="1800">
                <a:latin typeface="Calibri"/>
                <a:cs typeface="Calibri"/>
              </a:rPr>
              <a:t>incomplete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  <a:p>
            <a:pPr marL="221615">
              <a:lnSpc>
                <a:spcPts val="2090"/>
              </a:lnSpc>
            </a:pPr>
            <a:r>
              <a:rPr dirty="0" sz="1800">
                <a:latin typeface="Calibri"/>
                <a:cs typeface="Calibri"/>
              </a:rPr>
              <a:t>elif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results_json["status"]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==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'SUCCESS':</a:t>
            </a:r>
            <a:endParaRPr sz="1800">
              <a:latin typeface="Calibri"/>
              <a:cs typeface="Calibri"/>
            </a:endParaRPr>
          </a:p>
          <a:p>
            <a:pPr marL="431165" marR="833119">
              <a:lnSpc>
                <a:spcPct val="99400"/>
              </a:lnSpc>
              <a:spcBef>
                <a:spcPts val="60"/>
              </a:spcBef>
            </a:pPr>
            <a:r>
              <a:rPr dirty="0" sz="1800" spc="-10">
                <a:latin typeface="Calibri"/>
                <a:cs typeface="Calibri"/>
              </a:rPr>
              <a:t>print("Successful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prediction") print(results_json) </a:t>
            </a:r>
            <a:r>
              <a:rPr dirty="0" sz="1800">
                <a:latin typeface="Calibri"/>
                <a:cs typeface="Calibri"/>
              </a:rPr>
              <a:t>incomplete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469877" y="1364767"/>
            <a:ext cx="4925695" cy="1532890"/>
          </a:xfrm>
          <a:custGeom>
            <a:avLst/>
            <a:gdLst/>
            <a:ahLst/>
            <a:cxnLst/>
            <a:rect l="l" t="t" r="r" b="b"/>
            <a:pathLst>
              <a:path w="4925695" h="1532889">
                <a:moveTo>
                  <a:pt x="4771885" y="734072"/>
                </a:moveTo>
                <a:lnTo>
                  <a:pt x="4763757" y="682193"/>
                </a:lnTo>
                <a:lnTo>
                  <a:pt x="4741532" y="636587"/>
                </a:lnTo>
                <a:lnTo>
                  <a:pt x="4733760" y="626313"/>
                </a:lnTo>
                <a:lnTo>
                  <a:pt x="4733760" y="1358658"/>
                </a:lnTo>
                <a:lnTo>
                  <a:pt x="4733036" y="1372654"/>
                </a:lnTo>
                <a:lnTo>
                  <a:pt x="4722736" y="1411744"/>
                </a:lnTo>
                <a:lnTo>
                  <a:pt x="4702060" y="1445323"/>
                </a:lnTo>
                <a:lnTo>
                  <a:pt x="4672825" y="1471536"/>
                </a:lnTo>
                <a:lnTo>
                  <a:pt x="4636935" y="1488490"/>
                </a:lnTo>
                <a:lnTo>
                  <a:pt x="4596257" y="1494345"/>
                </a:lnTo>
                <a:lnTo>
                  <a:pt x="2269998" y="1494320"/>
                </a:lnTo>
                <a:lnTo>
                  <a:pt x="2228443" y="1487932"/>
                </a:lnTo>
                <a:lnTo>
                  <a:pt x="2192845" y="1470507"/>
                </a:lnTo>
                <a:lnTo>
                  <a:pt x="2163965" y="1443913"/>
                </a:lnTo>
                <a:lnTo>
                  <a:pt x="2143722" y="1410030"/>
                </a:lnTo>
                <a:lnTo>
                  <a:pt x="2133955" y="1370749"/>
                </a:lnTo>
                <a:lnTo>
                  <a:pt x="2133422" y="734072"/>
                </a:lnTo>
                <a:lnTo>
                  <a:pt x="2134146" y="720077"/>
                </a:lnTo>
                <a:lnTo>
                  <a:pt x="2144445" y="680986"/>
                </a:lnTo>
                <a:lnTo>
                  <a:pt x="2165121" y="647420"/>
                </a:lnTo>
                <a:lnTo>
                  <a:pt x="2194369" y="621207"/>
                </a:lnTo>
                <a:lnTo>
                  <a:pt x="2230247" y="604253"/>
                </a:lnTo>
                <a:lnTo>
                  <a:pt x="2270950" y="598385"/>
                </a:lnTo>
                <a:lnTo>
                  <a:pt x="4597184" y="598411"/>
                </a:lnTo>
                <a:lnTo>
                  <a:pt x="4638738" y="604812"/>
                </a:lnTo>
                <a:lnTo>
                  <a:pt x="4674336" y="622223"/>
                </a:lnTo>
                <a:lnTo>
                  <a:pt x="4703216" y="648830"/>
                </a:lnTo>
                <a:lnTo>
                  <a:pt x="4723460" y="682701"/>
                </a:lnTo>
                <a:lnTo>
                  <a:pt x="4733226" y="721995"/>
                </a:lnTo>
                <a:lnTo>
                  <a:pt x="4733760" y="1358658"/>
                </a:lnTo>
                <a:lnTo>
                  <a:pt x="4733760" y="626313"/>
                </a:lnTo>
                <a:lnTo>
                  <a:pt x="4705909" y="598385"/>
                </a:lnTo>
                <a:lnTo>
                  <a:pt x="4664329" y="573709"/>
                </a:lnTo>
                <a:lnTo>
                  <a:pt x="4614062" y="561136"/>
                </a:lnTo>
                <a:lnTo>
                  <a:pt x="4597184" y="560311"/>
                </a:lnTo>
                <a:lnTo>
                  <a:pt x="2269032" y="560336"/>
                </a:lnTo>
                <a:lnTo>
                  <a:pt x="2217153" y="568477"/>
                </a:lnTo>
                <a:lnTo>
                  <a:pt x="2171547" y="590689"/>
                </a:lnTo>
                <a:lnTo>
                  <a:pt x="2134616" y="624598"/>
                </a:lnTo>
                <a:lnTo>
                  <a:pt x="2108670" y="667893"/>
                </a:lnTo>
                <a:lnTo>
                  <a:pt x="2096096" y="718159"/>
                </a:lnTo>
                <a:lnTo>
                  <a:pt x="2095296" y="1358658"/>
                </a:lnTo>
                <a:lnTo>
                  <a:pt x="2096300" y="1376489"/>
                </a:lnTo>
                <a:lnTo>
                  <a:pt x="2109393" y="1426565"/>
                </a:lnTo>
                <a:lnTo>
                  <a:pt x="2135771" y="1469542"/>
                </a:lnTo>
                <a:lnTo>
                  <a:pt x="2173071" y="1503070"/>
                </a:lnTo>
                <a:lnTo>
                  <a:pt x="2218956" y="1524825"/>
                </a:lnTo>
                <a:lnTo>
                  <a:pt x="2269998" y="1532420"/>
                </a:lnTo>
                <a:lnTo>
                  <a:pt x="4598149" y="1532407"/>
                </a:lnTo>
                <a:lnTo>
                  <a:pt x="4650029" y="1524266"/>
                </a:lnTo>
                <a:lnTo>
                  <a:pt x="4695634" y="1502041"/>
                </a:lnTo>
                <a:lnTo>
                  <a:pt x="4732566" y="1468132"/>
                </a:lnTo>
                <a:lnTo>
                  <a:pt x="4758512" y="1424851"/>
                </a:lnTo>
                <a:lnTo>
                  <a:pt x="4771085" y="1374584"/>
                </a:lnTo>
                <a:lnTo>
                  <a:pt x="4771860" y="1358658"/>
                </a:lnTo>
                <a:lnTo>
                  <a:pt x="4771885" y="734072"/>
                </a:lnTo>
                <a:close/>
              </a:path>
              <a:path w="4925695" h="1532889">
                <a:moveTo>
                  <a:pt x="4925365" y="285051"/>
                </a:moveTo>
                <a:lnTo>
                  <a:pt x="4925263" y="70345"/>
                </a:lnTo>
                <a:lnTo>
                  <a:pt x="4924945" y="67183"/>
                </a:lnTo>
                <a:lnTo>
                  <a:pt x="4924564" y="63436"/>
                </a:lnTo>
                <a:lnTo>
                  <a:pt x="4924285" y="60629"/>
                </a:lnTo>
                <a:lnTo>
                  <a:pt x="4924056" y="58356"/>
                </a:lnTo>
                <a:lnTo>
                  <a:pt x="4923815" y="57188"/>
                </a:lnTo>
                <a:lnTo>
                  <a:pt x="4923040" y="54635"/>
                </a:lnTo>
                <a:lnTo>
                  <a:pt x="4922088" y="51587"/>
                </a:lnTo>
                <a:lnTo>
                  <a:pt x="4921389" y="49326"/>
                </a:lnTo>
                <a:lnTo>
                  <a:pt x="4920589" y="46761"/>
                </a:lnTo>
                <a:lnTo>
                  <a:pt x="4920005" y="44881"/>
                </a:lnTo>
                <a:lnTo>
                  <a:pt x="4919954" y="44704"/>
                </a:lnTo>
                <a:lnTo>
                  <a:pt x="4919472" y="43548"/>
                </a:lnTo>
                <a:lnTo>
                  <a:pt x="4919078" y="42824"/>
                </a:lnTo>
                <a:lnTo>
                  <a:pt x="4918316" y="41427"/>
                </a:lnTo>
                <a:lnTo>
                  <a:pt x="4917529" y="39966"/>
                </a:lnTo>
                <a:lnTo>
                  <a:pt x="4917046" y="39077"/>
                </a:lnTo>
                <a:lnTo>
                  <a:pt x="4916627" y="38328"/>
                </a:lnTo>
                <a:lnTo>
                  <a:pt x="4916462" y="37998"/>
                </a:lnTo>
                <a:lnTo>
                  <a:pt x="4887265" y="8864"/>
                </a:lnTo>
                <a:lnTo>
                  <a:pt x="4887265" y="285051"/>
                </a:lnTo>
                <a:lnTo>
                  <a:pt x="4886503" y="291858"/>
                </a:lnTo>
                <a:lnTo>
                  <a:pt x="4851209" y="319303"/>
                </a:lnTo>
                <a:lnTo>
                  <a:pt x="2167521" y="319214"/>
                </a:lnTo>
                <a:lnTo>
                  <a:pt x="2165515" y="318985"/>
                </a:lnTo>
                <a:lnTo>
                  <a:pt x="2160727" y="318452"/>
                </a:lnTo>
                <a:lnTo>
                  <a:pt x="2160003" y="318223"/>
                </a:lnTo>
                <a:lnTo>
                  <a:pt x="2157133" y="317334"/>
                </a:lnTo>
                <a:lnTo>
                  <a:pt x="2154250" y="316445"/>
                </a:lnTo>
                <a:lnTo>
                  <a:pt x="2153234" y="315887"/>
                </a:lnTo>
                <a:lnTo>
                  <a:pt x="2150643" y="314477"/>
                </a:lnTo>
                <a:lnTo>
                  <a:pt x="2148484" y="313309"/>
                </a:lnTo>
                <a:lnTo>
                  <a:pt x="2147417" y="312432"/>
                </a:lnTo>
                <a:lnTo>
                  <a:pt x="2145144" y="310553"/>
                </a:lnTo>
                <a:lnTo>
                  <a:pt x="2143442" y="309143"/>
                </a:lnTo>
                <a:lnTo>
                  <a:pt x="2142477" y="307987"/>
                </a:lnTo>
                <a:lnTo>
                  <a:pt x="2140610" y="305714"/>
                </a:lnTo>
                <a:lnTo>
                  <a:pt x="2139277" y="304101"/>
                </a:lnTo>
                <a:lnTo>
                  <a:pt x="2138502" y="302679"/>
                </a:lnTo>
                <a:lnTo>
                  <a:pt x="2137118" y="300113"/>
                </a:lnTo>
                <a:lnTo>
                  <a:pt x="2136140" y="298323"/>
                </a:lnTo>
                <a:lnTo>
                  <a:pt x="2135632" y="296684"/>
                </a:lnTo>
                <a:lnTo>
                  <a:pt x="2134755" y="293865"/>
                </a:lnTo>
                <a:lnTo>
                  <a:pt x="2134158" y="291960"/>
                </a:lnTo>
                <a:lnTo>
                  <a:pt x="2133981" y="290131"/>
                </a:lnTo>
                <a:lnTo>
                  <a:pt x="2133269" y="283146"/>
                </a:lnTo>
                <a:lnTo>
                  <a:pt x="2133371" y="72250"/>
                </a:lnTo>
                <a:lnTo>
                  <a:pt x="2133943" y="67183"/>
                </a:lnTo>
                <a:lnTo>
                  <a:pt x="2134133" y="65455"/>
                </a:lnTo>
                <a:lnTo>
                  <a:pt x="2134755" y="63436"/>
                </a:lnTo>
                <a:lnTo>
                  <a:pt x="2135632" y="60629"/>
                </a:lnTo>
                <a:lnTo>
                  <a:pt x="2136140" y="58991"/>
                </a:lnTo>
                <a:lnTo>
                  <a:pt x="2135251" y="60629"/>
                </a:lnTo>
                <a:lnTo>
                  <a:pt x="2136140" y="58978"/>
                </a:lnTo>
                <a:lnTo>
                  <a:pt x="2137118" y="57188"/>
                </a:lnTo>
                <a:lnTo>
                  <a:pt x="2138502" y="54635"/>
                </a:lnTo>
                <a:lnTo>
                  <a:pt x="2145144" y="46761"/>
                </a:lnTo>
                <a:lnTo>
                  <a:pt x="2147417" y="44881"/>
                </a:lnTo>
                <a:lnTo>
                  <a:pt x="2148484" y="44005"/>
                </a:lnTo>
                <a:lnTo>
                  <a:pt x="2150643" y="42824"/>
                </a:lnTo>
                <a:lnTo>
                  <a:pt x="2153234" y="41427"/>
                </a:lnTo>
                <a:lnTo>
                  <a:pt x="2154224" y="40881"/>
                </a:lnTo>
                <a:lnTo>
                  <a:pt x="2157133" y="39966"/>
                </a:lnTo>
                <a:lnTo>
                  <a:pt x="2160003" y="39077"/>
                </a:lnTo>
                <a:lnTo>
                  <a:pt x="2160625" y="38887"/>
                </a:lnTo>
                <a:lnTo>
                  <a:pt x="2166264" y="38328"/>
                </a:lnTo>
                <a:lnTo>
                  <a:pt x="2169439" y="37998"/>
                </a:lnTo>
                <a:lnTo>
                  <a:pt x="4853102" y="38100"/>
                </a:lnTo>
                <a:lnTo>
                  <a:pt x="4884496" y="58991"/>
                </a:lnTo>
                <a:lnTo>
                  <a:pt x="4886464" y="65354"/>
                </a:lnTo>
                <a:lnTo>
                  <a:pt x="4887163" y="72250"/>
                </a:lnTo>
                <a:lnTo>
                  <a:pt x="4887265" y="285051"/>
                </a:lnTo>
                <a:lnTo>
                  <a:pt x="4887265" y="8864"/>
                </a:lnTo>
                <a:lnTo>
                  <a:pt x="4853102" y="0"/>
                </a:lnTo>
                <a:lnTo>
                  <a:pt x="2165616" y="88"/>
                </a:lnTo>
                <a:lnTo>
                  <a:pt x="2127618" y="11976"/>
                </a:lnTo>
                <a:lnTo>
                  <a:pt x="2101164" y="43548"/>
                </a:lnTo>
                <a:lnTo>
                  <a:pt x="2095411" y="143471"/>
                </a:lnTo>
                <a:lnTo>
                  <a:pt x="149377" y="512267"/>
                </a:lnTo>
                <a:lnTo>
                  <a:pt x="211734" y="432689"/>
                </a:lnTo>
                <a:lnTo>
                  <a:pt x="215074" y="390702"/>
                </a:lnTo>
                <a:lnTo>
                  <a:pt x="177165" y="371360"/>
                </a:lnTo>
                <a:lnTo>
                  <a:pt x="163258" y="375856"/>
                </a:lnTo>
                <a:lnTo>
                  <a:pt x="151765" y="385686"/>
                </a:lnTo>
                <a:lnTo>
                  <a:pt x="0" y="579348"/>
                </a:lnTo>
                <a:lnTo>
                  <a:pt x="212102" y="704062"/>
                </a:lnTo>
                <a:lnTo>
                  <a:pt x="226402" y="709002"/>
                </a:lnTo>
                <a:lnTo>
                  <a:pt x="240969" y="708101"/>
                </a:lnTo>
                <a:lnTo>
                  <a:pt x="254152" y="701802"/>
                </a:lnTo>
                <a:lnTo>
                  <a:pt x="264248" y="690524"/>
                </a:lnTo>
                <a:lnTo>
                  <a:pt x="269189" y="676224"/>
                </a:lnTo>
                <a:lnTo>
                  <a:pt x="268287" y="661657"/>
                </a:lnTo>
                <a:lnTo>
                  <a:pt x="195668" y="606005"/>
                </a:lnTo>
                <a:lnTo>
                  <a:pt x="63944" y="606005"/>
                </a:lnTo>
                <a:lnTo>
                  <a:pt x="137452" y="592074"/>
                </a:lnTo>
                <a:lnTo>
                  <a:pt x="163563" y="587133"/>
                </a:lnTo>
                <a:lnTo>
                  <a:pt x="2095385" y="221030"/>
                </a:lnTo>
                <a:lnTo>
                  <a:pt x="2095373" y="286969"/>
                </a:lnTo>
                <a:lnTo>
                  <a:pt x="2107247" y="324967"/>
                </a:lnTo>
                <a:lnTo>
                  <a:pt x="2138819" y="351421"/>
                </a:lnTo>
                <a:lnTo>
                  <a:pt x="2167521" y="357314"/>
                </a:lnTo>
                <a:lnTo>
                  <a:pt x="4855019" y="357212"/>
                </a:lnTo>
                <a:lnTo>
                  <a:pt x="4893018" y="345338"/>
                </a:lnTo>
                <a:lnTo>
                  <a:pt x="4916627" y="318985"/>
                </a:lnTo>
                <a:lnTo>
                  <a:pt x="4917046" y="318223"/>
                </a:lnTo>
                <a:lnTo>
                  <a:pt x="4917529" y="317334"/>
                </a:lnTo>
                <a:lnTo>
                  <a:pt x="4918316" y="315887"/>
                </a:lnTo>
                <a:lnTo>
                  <a:pt x="4919078" y="314477"/>
                </a:lnTo>
                <a:lnTo>
                  <a:pt x="4919472" y="313753"/>
                </a:lnTo>
                <a:lnTo>
                  <a:pt x="4919954" y="312610"/>
                </a:lnTo>
                <a:lnTo>
                  <a:pt x="4920005" y="312432"/>
                </a:lnTo>
                <a:lnTo>
                  <a:pt x="4920589" y="310553"/>
                </a:lnTo>
                <a:lnTo>
                  <a:pt x="4921389" y="307987"/>
                </a:lnTo>
                <a:lnTo>
                  <a:pt x="4922088" y="305714"/>
                </a:lnTo>
                <a:lnTo>
                  <a:pt x="4923040" y="302679"/>
                </a:lnTo>
                <a:lnTo>
                  <a:pt x="4924882" y="290131"/>
                </a:lnTo>
                <a:lnTo>
                  <a:pt x="4925365" y="285051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748727" y="1396491"/>
            <a:ext cx="2453005" cy="1376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Retrieve status/results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object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600">
              <a:latin typeface="Calibri"/>
              <a:cs typeface="Calibri"/>
            </a:endParaRPr>
          </a:p>
          <a:p>
            <a:pPr algn="ctr" marL="12700" marR="148590">
              <a:lnSpc>
                <a:spcPts val="1900"/>
              </a:lnSpc>
            </a:pPr>
            <a:r>
              <a:rPr dirty="0" sz="1600">
                <a:latin typeface="Calibri"/>
                <a:cs typeface="Calibri"/>
              </a:rPr>
              <a:t>Check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status: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if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PENDING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or STARTED,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sleep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25">
                <a:latin typeface="Calibri"/>
                <a:cs typeface="Calibri"/>
              </a:rPr>
              <a:t> 10 </a:t>
            </a:r>
            <a:r>
              <a:rPr dirty="0" sz="1600">
                <a:latin typeface="Calibri"/>
                <a:cs typeface="Calibri"/>
              </a:rPr>
              <a:t>seconds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recheck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469879" y="2414537"/>
            <a:ext cx="2121535" cy="568325"/>
          </a:xfrm>
          <a:custGeom>
            <a:avLst/>
            <a:gdLst/>
            <a:ahLst/>
            <a:cxnLst/>
            <a:rect l="l" t="t" r="r" b="b"/>
            <a:pathLst>
              <a:path w="2121534" h="568325">
                <a:moveTo>
                  <a:pt x="177163" y="230139"/>
                </a:moveTo>
                <a:lnTo>
                  <a:pt x="163266" y="234635"/>
                </a:lnTo>
                <a:lnTo>
                  <a:pt x="151762" y="244462"/>
                </a:lnTo>
                <a:lnTo>
                  <a:pt x="0" y="438129"/>
                </a:lnTo>
                <a:lnTo>
                  <a:pt x="212100" y="562841"/>
                </a:lnTo>
                <a:lnTo>
                  <a:pt x="226402" y="567776"/>
                </a:lnTo>
                <a:lnTo>
                  <a:pt x="240980" y="566876"/>
                </a:lnTo>
                <a:lnTo>
                  <a:pt x="254157" y="560575"/>
                </a:lnTo>
                <a:lnTo>
                  <a:pt x="264255" y="549309"/>
                </a:lnTo>
                <a:lnTo>
                  <a:pt x="269191" y="535007"/>
                </a:lnTo>
                <a:lnTo>
                  <a:pt x="268290" y="520429"/>
                </a:lnTo>
                <a:lnTo>
                  <a:pt x="261989" y="507252"/>
                </a:lnTo>
                <a:lnTo>
                  <a:pt x="250723" y="497154"/>
                </a:lnTo>
                <a:lnTo>
                  <a:pt x="195679" y="464789"/>
                </a:lnTo>
                <a:lnTo>
                  <a:pt x="63945" y="464789"/>
                </a:lnTo>
                <a:lnTo>
                  <a:pt x="49757" y="389921"/>
                </a:lnTo>
                <a:lnTo>
                  <a:pt x="149380" y="371041"/>
                </a:lnTo>
                <a:lnTo>
                  <a:pt x="211740" y="291462"/>
                </a:lnTo>
                <a:lnTo>
                  <a:pt x="218531" y="277942"/>
                </a:lnTo>
                <a:lnTo>
                  <a:pt x="219574" y="263373"/>
                </a:lnTo>
                <a:lnTo>
                  <a:pt x="215078" y="249476"/>
                </a:lnTo>
                <a:lnTo>
                  <a:pt x="205252" y="237972"/>
                </a:lnTo>
                <a:lnTo>
                  <a:pt x="191732" y="231182"/>
                </a:lnTo>
                <a:lnTo>
                  <a:pt x="177163" y="230139"/>
                </a:lnTo>
                <a:close/>
              </a:path>
              <a:path w="2121534" h="568325">
                <a:moveTo>
                  <a:pt x="149380" y="371041"/>
                </a:moveTo>
                <a:lnTo>
                  <a:pt x="49757" y="389921"/>
                </a:lnTo>
                <a:lnTo>
                  <a:pt x="63945" y="464789"/>
                </a:lnTo>
                <a:lnTo>
                  <a:pt x="137466" y="450856"/>
                </a:lnTo>
                <a:lnTo>
                  <a:pt x="86836" y="450856"/>
                </a:lnTo>
                <a:lnTo>
                  <a:pt x="76158" y="394512"/>
                </a:lnTo>
                <a:lnTo>
                  <a:pt x="130988" y="394512"/>
                </a:lnTo>
                <a:lnTo>
                  <a:pt x="149380" y="371041"/>
                </a:lnTo>
                <a:close/>
              </a:path>
              <a:path w="2121534" h="568325">
                <a:moveTo>
                  <a:pt x="163569" y="445909"/>
                </a:moveTo>
                <a:lnTo>
                  <a:pt x="63945" y="464789"/>
                </a:lnTo>
                <a:lnTo>
                  <a:pt x="195679" y="464789"/>
                </a:lnTo>
                <a:lnTo>
                  <a:pt x="163569" y="445909"/>
                </a:lnTo>
                <a:close/>
              </a:path>
              <a:path w="2121534" h="568325">
                <a:moveTo>
                  <a:pt x="76158" y="394512"/>
                </a:moveTo>
                <a:lnTo>
                  <a:pt x="86836" y="450856"/>
                </a:lnTo>
                <a:lnTo>
                  <a:pt x="113693" y="416583"/>
                </a:lnTo>
                <a:lnTo>
                  <a:pt x="76158" y="394512"/>
                </a:lnTo>
                <a:close/>
              </a:path>
              <a:path w="2121534" h="568325">
                <a:moveTo>
                  <a:pt x="113693" y="416583"/>
                </a:moveTo>
                <a:lnTo>
                  <a:pt x="86836" y="450856"/>
                </a:lnTo>
                <a:lnTo>
                  <a:pt x="137466" y="450856"/>
                </a:lnTo>
                <a:lnTo>
                  <a:pt x="163569" y="445909"/>
                </a:lnTo>
                <a:lnTo>
                  <a:pt x="113693" y="416583"/>
                </a:lnTo>
                <a:close/>
              </a:path>
              <a:path w="2121534" h="568325">
                <a:moveTo>
                  <a:pt x="2107232" y="0"/>
                </a:moveTo>
                <a:lnTo>
                  <a:pt x="149380" y="371041"/>
                </a:lnTo>
                <a:lnTo>
                  <a:pt x="113693" y="416583"/>
                </a:lnTo>
                <a:lnTo>
                  <a:pt x="163569" y="445909"/>
                </a:lnTo>
                <a:lnTo>
                  <a:pt x="2121420" y="74867"/>
                </a:lnTo>
                <a:lnTo>
                  <a:pt x="2107232" y="0"/>
                </a:lnTo>
                <a:close/>
              </a:path>
              <a:path w="2121534" h="568325">
                <a:moveTo>
                  <a:pt x="130988" y="394512"/>
                </a:moveTo>
                <a:lnTo>
                  <a:pt x="76158" y="394512"/>
                </a:lnTo>
                <a:lnTo>
                  <a:pt x="113693" y="416583"/>
                </a:lnTo>
                <a:lnTo>
                  <a:pt x="130988" y="39451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7565180" y="3515611"/>
            <a:ext cx="2677160" cy="972185"/>
          </a:xfrm>
          <a:custGeom>
            <a:avLst/>
            <a:gdLst/>
            <a:ahLst/>
            <a:cxnLst/>
            <a:rect l="l" t="t" r="r" b="b"/>
            <a:pathLst>
              <a:path w="2677159" h="972185">
                <a:moveTo>
                  <a:pt x="2501892" y="0"/>
                </a:moveTo>
                <a:lnTo>
                  <a:pt x="173737" y="24"/>
                </a:lnTo>
                <a:lnTo>
                  <a:pt x="121857" y="8159"/>
                </a:lnTo>
                <a:lnTo>
                  <a:pt x="76250" y="30380"/>
                </a:lnTo>
                <a:lnTo>
                  <a:pt x="39316" y="64292"/>
                </a:lnTo>
                <a:lnTo>
                  <a:pt x="13369" y="107580"/>
                </a:lnTo>
                <a:lnTo>
                  <a:pt x="803" y="157845"/>
                </a:lnTo>
                <a:lnTo>
                  <a:pt x="0" y="798352"/>
                </a:lnTo>
                <a:lnTo>
                  <a:pt x="996" y="816183"/>
                </a:lnTo>
                <a:lnTo>
                  <a:pt x="14097" y="866254"/>
                </a:lnTo>
                <a:lnTo>
                  <a:pt x="40476" y="909227"/>
                </a:lnTo>
                <a:lnTo>
                  <a:pt x="77768" y="942759"/>
                </a:lnTo>
                <a:lnTo>
                  <a:pt x="123661" y="964515"/>
                </a:lnTo>
                <a:lnTo>
                  <a:pt x="174697" y="972113"/>
                </a:lnTo>
                <a:lnTo>
                  <a:pt x="2502853" y="972089"/>
                </a:lnTo>
                <a:lnTo>
                  <a:pt x="2554731" y="963955"/>
                </a:lnTo>
                <a:lnTo>
                  <a:pt x="2600338" y="941734"/>
                </a:lnTo>
                <a:lnTo>
                  <a:pt x="2610517" y="934039"/>
                </a:lnTo>
                <a:lnTo>
                  <a:pt x="174697" y="934013"/>
                </a:lnTo>
                <a:lnTo>
                  <a:pt x="159741" y="933235"/>
                </a:lnTo>
                <a:lnTo>
                  <a:pt x="120650" y="922942"/>
                </a:lnTo>
                <a:lnTo>
                  <a:pt x="87083" y="902260"/>
                </a:lnTo>
                <a:lnTo>
                  <a:pt x="60868" y="873022"/>
                </a:lnTo>
                <a:lnTo>
                  <a:pt x="43914" y="837137"/>
                </a:lnTo>
                <a:lnTo>
                  <a:pt x="38135" y="798352"/>
                </a:lnTo>
                <a:lnTo>
                  <a:pt x="38125" y="173762"/>
                </a:lnTo>
                <a:lnTo>
                  <a:pt x="38854" y="159767"/>
                </a:lnTo>
                <a:lnTo>
                  <a:pt x="49149" y="120675"/>
                </a:lnTo>
                <a:lnTo>
                  <a:pt x="69829" y="87109"/>
                </a:lnTo>
                <a:lnTo>
                  <a:pt x="99067" y="60892"/>
                </a:lnTo>
                <a:lnTo>
                  <a:pt x="134952" y="43938"/>
                </a:lnTo>
                <a:lnTo>
                  <a:pt x="175658" y="38075"/>
                </a:lnTo>
                <a:lnTo>
                  <a:pt x="2610610" y="38075"/>
                </a:lnTo>
                <a:lnTo>
                  <a:pt x="2598821" y="29356"/>
                </a:lnTo>
                <a:lnTo>
                  <a:pt x="2552928" y="7599"/>
                </a:lnTo>
                <a:lnTo>
                  <a:pt x="2518769" y="828"/>
                </a:lnTo>
                <a:lnTo>
                  <a:pt x="2501892" y="0"/>
                </a:lnTo>
                <a:close/>
              </a:path>
              <a:path w="2677159" h="972185">
                <a:moveTo>
                  <a:pt x="2610610" y="38075"/>
                </a:moveTo>
                <a:lnTo>
                  <a:pt x="175658" y="38075"/>
                </a:lnTo>
                <a:lnTo>
                  <a:pt x="2501892" y="38100"/>
                </a:lnTo>
                <a:lnTo>
                  <a:pt x="2516847" y="38879"/>
                </a:lnTo>
                <a:lnTo>
                  <a:pt x="2555939" y="49173"/>
                </a:lnTo>
                <a:lnTo>
                  <a:pt x="2589505" y="69855"/>
                </a:lnTo>
                <a:lnTo>
                  <a:pt x="2615722" y="99093"/>
                </a:lnTo>
                <a:lnTo>
                  <a:pt x="2632675" y="134978"/>
                </a:lnTo>
                <a:lnTo>
                  <a:pt x="2638454" y="173762"/>
                </a:lnTo>
                <a:lnTo>
                  <a:pt x="2638463" y="798352"/>
                </a:lnTo>
                <a:lnTo>
                  <a:pt x="2637735" y="812347"/>
                </a:lnTo>
                <a:lnTo>
                  <a:pt x="2627440" y="851439"/>
                </a:lnTo>
                <a:lnTo>
                  <a:pt x="2606760" y="885005"/>
                </a:lnTo>
                <a:lnTo>
                  <a:pt x="2577522" y="911222"/>
                </a:lnTo>
                <a:lnTo>
                  <a:pt x="2541637" y="928175"/>
                </a:lnTo>
                <a:lnTo>
                  <a:pt x="2500932" y="934039"/>
                </a:lnTo>
                <a:lnTo>
                  <a:pt x="2610517" y="934039"/>
                </a:lnTo>
                <a:lnTo>
                  <a:pt x="2647259" y="894321"/>
                </a:lnTo>
                <a:lnTo>
                  <a:pt x="2669015" y="848428"/>
                </a:lnTo>
                <a:lnTo>
                  <a:pt x="2676566" y="798352"/>
                </a:lnTo>
                <a:lnTo>
                  <a:pt x="2676589" y="173762"/>
                </a:lnTo>
                <a:lnTo>
                  <a:pt x="2675592" y="155931"/>
                </a:lnTo>
                <a:lnTo>
                  <a:pt x="2662492" y="105860"/>
                </a:lnTo>
                <a:lnTo>
                  <a:pt x="2636113" y="62887"/>
                </a:lnTo>
                <a:lnTo>
                  <a:pt x="2612322" y="39342"/>
                </a:lnTo>
                <a:lnTo>
                  <a:pt x="2610610" y="38075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886013" y="3731260"/>
            <a:ext cx="20351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7960" marR="5080" indent="-175895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Check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status: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if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FAILURE, </a:t>
            </a:r>
            <a:r>
              <a:rPr dirty="0" sz="1600">
                <a:latin typeface="Calibri"/>
                <a:cs typeface="Calibri"/>
              </a:rPr>
              <a:t>write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error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message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469879" y="4005075"/>
            <a:ext cx="2121535" cy="568325"/>
          </a:xfrm>
          <a:custGeom>
            <a:avLst/>
            <a:gdLst/>
            <a:ahLst/>
            <a:cxnLst/>
            <a:rect l="l" t="t" r="r" b="b"/>
            <a:pathLst>
              <a:path w="2121534" h="568325">
                <a:moveTo>
                  <a:pt x="177163" y="230139"/>
                </a:moveTo>
                <a:lnTo>
                  <a:pt x="163266" y="234635"/>
                </a:lnTo>
                <a:lnTo>
                  <a:pt x="151762" y="244462"/>
                </a:lnTo>
                <a:lnTo>
                  <a:pt x="0" y="438129"/>
                </a:lnTo>
                <a:lnTo>
                  <a:pt x="212100" y="562841"/>
                </a:lnTo>
                <a:lnTo>
                  <a:pt x="226402" y="567777"/>
                </a:lnTo>
                <a:lnTo>
                  <a:pt x="240980" y="566877"/>
                </a:lnTo>
                <a:lnTo>
                  <a:pt x="254157" y="560576"/>
                </a:lnTo>
                <a:lnTo>
                  <a:pt x="264255" y="549309"/>
                </a:lnTo>
                <a:lnTo>
                  <a:pt x="269191" y="535007"/>
                </a:lnTo>
                <a:lnTo>
                  <a:pt x="268290" y="520429"/>
                </a:lnTo>
                <a:lnTo>
                  <a:pt x="261989" y="507252"/>
                </a:lnTo>
                <a:lnTo>
                  <a:pt x="250723" y="497154"/>
                </a:lnTo>
                <a:lnTo>
                  <a:pt x="195679" y="464789"/>
                </a:lnTo>
                <a:lnTo>
                  <a:pt x="63945" y="464789"/>
                </a:lnTo>
                <a:lnTo>
                  <a:pt x="49757" y="389921"/>
                </a:lnTo>
                <a:lnTo>
                  <a:pt x="149381" y="371041"/>
                </a:lnTo>
                <a:lnTo>
                  <a:pt x="211740" y="291462"/>
                </a:lnTo>
                <a:lnTo>
                  <a:pt x="218531" y="277942"/>
                </a:lnTo>
                <a:lnTo>
                  <a:pt x="219574" y="263373"/>
                </a:lnTo>
                <a:lnTo>
                  <a:pt x="215078" y="249476"/>
                </a:lnTo>
                <a:lnTo>
                  <a:pt x="205252" y="237972"/>
                </a:lnTo>
                <a:lnTo>
                  <a:pt x="191732" y="231182"/>
                </a:lnTo>
                <a:lnTo>
                  <a:pt x="177163" y="230139"/>
                </a:lnTo>
                <a:close/>
              </a:path>
              <a:path w="2121534" h="568325">
                <a:moveTo>
                  <a:pt x="149381" y="371041"/>
                </a:moveTo>
                <a:lnTo>
                  <a:pt x="49757" y="389921"/>
                </a:lnTo>
                <a:lnTo>
                  <a:pt x="63945" y="464789"/>
                </a:lnTo>
                <a:lnTo>
                  <a:pt x="137459" y="450857"/>
                </a:lnTo>
                <a:lnTo>
                  <a:pt x="86836" y="450857"/>
                </a:lnTo>
                <a:lnTo>
                  <a:pt x="76158" y="394514"/>
                </a:lnTo>
                <a:lnTo>
                  <a:pt x="130987" y="394514"/>
                </a:lnTo>
                <a:lnTo>
                  <a:pt x="149381" y="371041"/>
                </a:lnTo>
                <a:close/>
              </a:path>
              <a:path w="2121534" h="568325">
                <a:moveTo>
                  <a:pt x="163568" y="445909"/>
                </a:moveTo>
                <a:lnTo>
                  <a:pt x="63945" y="464789"/>
                </a:lnTo>
                <a:lnTo>
                  <a:pt x="195679" y="464789"/>
                </a:lnTo>
                <a:lnTo>
                  <a:pt x="163568" y="445909"/>
                </a:lnTo>
                <a:close/>
              </a:path>
              <a:path w="2121534" h="568325">
                <a:moveTo>
                  <a:pt x="76158" y="394514"/>
                </a:moveTo>
                <a:lnTo>
                  <a:pt x="86836" y="450857"/>
                </a:lnTo>
                <a:lnTo>
                  <a:pt x="113693" y="416584"/>
                </a:lnTo>
                <a:lnTo>
                  <a:pt x="76158" y="394514"/>
                </a:lnTo>
                <a:close/>
              </a:path>
              <a:path w="2121534" h="568325">
                <a:moveTo>
                  <a:pt x="113693" y="416584"/>
                </a:moveTo>
                <a:lnTo>
                  <a:pt x="86836" y="450857"/>
                </a:lnTo>
                <a:lnTo>
                  <a:pt x="137459" y="450857"/>
                </a:lnTo>
                <a:lnTo>
                  <a:pt x="163568" y="445909"/>
                </a:lnTo>
                <a:lnTo>
                  <a:pt x="113693" y="416584"/>
                </a:lnTo>
                <a:close/>
              </a:path>
              <a:path w="2121534" h="568325">
                <a:moveTo>
                  <a:pt x="2107232" y="0"/>
                </a:moveTo>
                <a:lnTo>
                  <a:pt x="149381" y="371041"/>
                </a:lnTo>
                <a:lnTo>
                  <a:pt x="113693" y="416584"/>
                </a:lnTo>
                <a:lnTo>
                  <a:pt x="163568" y="445909"/>
                </a:lnTo>
                <a:lnTo>
                  <a:pt x="2121420" y="74867"/>
                </a:lnTo>
                <a:lnTo>
                  <a:pt x="2107232" y="0"/>
                </a:lnTo>
                <a:close/>
              </a:path>
              <a:path w="2121534" h="568325">
                <a:moveTo>
                  <a:pt x="130987" y="394514"/>
                </a:moveTo>
                <a:lnTo>
                  <a:pt x="76158" y="394514"/>
                </a:lnTo>
                <a:lnTo>
                  <a:pt x="113693" y="416584"/>
                </a:lnTo>
                <a:lnTo>
                  <a:pt x="130987" y="39451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7272304" y="4729623"/>
            <a:ext cx="2677160" cy="972185"/>
          </a:xfrm>
          <a:custGeom>
            <a:avLst/>
            <a:gdLst/>
            <a:ahLst/>
            <a:cxnLst/>
            <a:rect l="l" t="t" r="r" b="b"/>
            <a:pathLst>
              <a:path w="2677159" h="972185">
                <a:moveTo>
                  <a:pt x="2501893" y="0"/>
                </a:moveTo>
                <a:lnTo>
                  <a:pt x="173737" y="24"/>
                </a:lnTo>
                <a:lnTo>
                  <a:pt x="121859" y="8159"/>
                </a:lnTo>
                <a:lnTo>
                  <a:pt x="76252" y="30380"/>
                </a:lnTo>
                <a:lnTo>
                  <a:pt x="39317" y="64292"/>
                </a:lnTo>
                <a:lnTo>
                  <a:pt x="13370" y="107580"/>
                </a:lnTo>
                <a:lnTo>
                  <a:pt x="803" y="157845"/>
                </a:lnTo>
                <a:lnTo>
                  <a:pt x="0" y="798352"/>
                </a:lnTo>
                <a:lnTo>
                  <a:pt x="998" y="816182"/>
                </a:lnTo>
                <a:lnTo>
                  <a:pt x="14097" y="866254"/>
                </a:lnTo>
                <a:lnTo>
                  <a:pt x="40476" y="909226"/>
                </a:lnTo>
                <a:lnTo>
                  <a:pt x="77769" y="942758"/>
                </a:lnTo>
                <a:lnTo>
                  <a:pt x="123662" y="964515"/>
                </a:lnTo>
                <a:lnTo>
                  <a:pt x="174698" y="972114"/>
                </a:lnTo>
                <a:lnTo>
                  <a:pt x="2502853" y="972090"/>
                </a:lnTo>
                <a:lnTo>
                  <a:pt x="2554733" y="963954"/>
                </a:lnTo>
                <a:lnTo>
                  <a:pt x="2600338" y="941733"/>
                </a:lnTo>
                <a:lnTo>
                  <a:pt x="2610519" y="934038"/>
                </a:lnTo>
                <a:lnTo>
                  <a:pt x="174698" y="934014"/>
                </a:lnTo>
                <a:lnTo>
                  <a:pt x="159741" y="933234"/>
                </a:lnTo>
                <a:lnTo>
                  <a:pt x="120651" y="922941"/>
                </a:lnTo>
                <a:lnTo>
                  <a:pt x="87085" y="902260"/>
                </a:lnTo>
                <a:lnTo>
                  <a:pt x="60868" y="873021"/>
                </a:lnTo>
                <a:lnTo>
                  <a:pt x="43914" y="837137"/>
                </a:lnTo>
                <a:lnTo>
                  <a:pt x="38135" y="798352"/>
                </a:lnTo>
                <a:lnTo>
                  <a:pt x="38125" y="173761"/>
                </a:lnTo>
                <a:lnTo>
                  <a:pt x="38855" y="159767"/>
                </a:lnTo>
                <a:lnTo>
                  <a:pt x="49149" y="120675"/>
                </a:lnTo>
                <a:lnTo>
                  <a:pt x="69830" y="87109"/>
                </a:lnTo>
                <a:lnTo>
                  <a:pt x="99068" y="60892"/>
                </a:lnTo>
                <a:lnTo>
                  <a:pt x="134954" y="43938"/>
                </a:lnTo>
                <a:lnTo>
                  <a:pt x="175658" y="38075"/>
                </a:lnTo>
                <a:lnTo>
                  <a:pt x="2610612" y="38075"/>
                </a:lnTo>
                <a:lnTo>
                  <a:pt x="2598822" y="29356"/>
                </a:lnTo>
                <a:lnTo>
                  <a:pt x="2552929" y="7599"/>
                </a:lnTo>
                <a:lnTo>
                  <a:pt x="2518770" y="828"/>
                </a:lnTo>
                <a:lnTo>
                  <a:pt x="2501893" y="0"/>
                </a:lnTo>
                <a:close/>
              </a:path>
              <a:path w="2677159" h="972185">
                <a:moveTo>
                  <a:pt x="2610612" y="38075"/>
                </a:moveTo>
                <a:lnTo>
                  <a:pt x="175658" y="38075"/>
                </a:lnTo>
                <a:lnTo>
                  <a:pt x="2501893" y="38100"/>
                </a:lnTo>
                <a:lnTo>
                  <a:pt x="2516849" y="38879"/>
                </a:lnTo>
                <a:lnTo>
                  <a:pt x="2555939" y="49173"/>
                </a:lnTo>
                <a:lnTo>
                  <a:pt x="2589505" y="69853"/>
                </a:lnTo>
                <a:lnTo>
                  <a:pt x="2615722" y="99093"/>
                </a:lnTo>
                <a:lnTo>
                  <a:pt x="2632676" y="134978"/>
                </a:lnTo>
                <a:lnTo>
                  <a:pt x="2638455" y="173761"/>
                </a:lnTo>
                <a:lnTo>
                  <a:pt x="2638465" y="798352"/>
                </a:lnTo>
                <a:lnTo>
                  <a:pt x="2637735" y="812347"/>
                </a:lnTo>
                <a:lnTo>
                  <a:pt x="2627442" y="851438"/>
                </a:lnTo>
                <a:lnTo>
                  <a:pt x="2606761" y="885005"/>
                </a:lnTo>
                <a:lnTo>
                  <a:pt x="2577522" y="911221"/>
                </a:lnTo>
                <a:lnTo>
                  <a:pt x="2541638" y="928176"/>
                </a:lnTo>
                <a:lnTo>
                  <a:pt x="2500932" y="934038"/>
                </a:lnTo>
                <a:lnTo>
                  <a:pt x="2610519" y="934038"/>
                </a:lnTo>
                <a:lnTo>
                  <a:pt x="2647260" y="894320"/>
                </a:lnTo>
                <a:lnTo>
                  <a:pt x="2669016" y="848428"/>
                </a:lnTo>
                <a:lnTo>
                  <a:pt x="2676568" y="798352"/>
                </a:lnTo>
                <a:lnTo>
                  <a:pt x="2676591" y="173761"/>
                </a:lnTo>
                <a:lnTo>
                  <a:pt x="2675594" y="155931"/>
                </a:lnTo>
                <a:lnTo>
                  <a:pt x="2662494" y="105860"/>
                </a:lnTo>
                <a:lnTo>
                  <a:pt x="2636114" y="62887"/>
                </a:lnTo>
                <a:lnTo>
                  <a:pt x="2612323" y="39342"/>
                </a:lnTo>
                <a:lnTo>
                  <a:pt x="2610612" y="38075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564469" y="4947411"/>
            <a:ext cx="209296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254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latin typeface="Calibri"/>
                <a:cs typeface="Calibri"/>
              </a:rPr>
              <a:t>Check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status: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if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SUCCESS, </a:t>
            </a:r>
            <a:r>
              <a:rPr dirty="0" sz="1600">
                <a:latin typeface="Calibri"/>
                <a:cs typeface="Calibri"/>
              </a:rPr>
              <a:t>write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out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results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json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177005" y="5219088"/>
            <a:ext cx="2121535" cy="568325"/>
          </a:xfrm>
          <a:custGeom>
            <a:avLst/>
            <a:gdLst/>
            <a:ahLst/>
            <a:cxnLst/>
            <a:rect l="l" t="t" r="r" b="b"/>
            <a:pathLst>
              <a:path w="2121534" h="568325">
                <a:moveTo>
                  <a:pt x="177162" y="230139"/>
                </a:moveTo>
                <a:lnTo>
                  <a:pt x="163266" y="234635"/>
                </a:lnTo>
                <a:lnTo>
                  <a:pt x="151762" y="244462"/>
                </a:lnTo>
                <a:lnTo>
                  <a:pt x="0" y="438129"/>
                </a:lnTo>
                <a:lnTo>
                  <a:pt x="212100" y="562841"/>
                </a:lnTo>
                <a:lnTo>
                  <a:pt x="226401" y="567776"/>
                </a:lnTo>
                <a:lnTo>
                  <a:pt x="240979" y="566876"/>
                </a:lnTo>
                <a:lnTo>
                  <a:pt x="254157" y="560575"/>
                </a:lnTo>
                <a:lnTo>
                  <a:pt x="264255" y="549309"/>
                </a:lnTo>
                <a:lnTo>
                  <a:pt x="269190" y="535007"/>
                </a:lnTo>
                <a:lnTo>
                  <a:pt x="268290" y="520429"/>
                </a:lnTo>
                <a:lnTo>
                  <a:pt x="261988" y="507252"/>
                </a:lnTo>
                <a:lnTo>
                  <a:pt x="250722" y="497154"/>
                </a:lnTo>
                <a:lnTo>
                  <a:pt x="195678" y="464789"/>
                </a:lnTo>
                <a:lnTo>
                  <a:pt x="63945" y="464789"/>
                </a:lnTo>
                <a:lnTo>
                  <a:pt x="49757" y="389922"/>
                </a:lnTo>
                <a:lnTo>
                  <a:pt x="149380" y="371042"/>
                </a:lnTo>
                <a:lnTo>
                  <a:pt x="211740" y="291462"/>
                </a:lnTo>
                <a:lnTo>
                  <a:pt x="218531" y="277942"/>
                </a:lnTo>
                <a:lnTo>
                  <a:pt x="219574" y="263373"/>
                </a:lnTo>
                <a:lnTo>
                  <a:pt x="215078" y="249476"/>
                </a:lnTo>
                <a:lnTo>
                  <a:pt x="205252" y="237972"/>
                </a:lnTo>
                <a:lnTo>
                  <a:pt x="191731" y="231182"/>
                </a:lnTo>
                <a:lnTo>
                  <a:pt x="177162" y="230139"/>
                </a:lnTo>
                <a:close/>
              </a:path>
              <a:path w="2121534" h="568325">
                <a:moveTo>
                  <a:pt x="149380" y="371042"/>
                </a:moveTo>
                <a:lnTo>
                  <a:pt x="49757" y="389922"/>
                </a:lnTo>
                <a:lnTo>
                  <a:pt x="63945" y="464789"/>
                </a:lnTo>
                <a:lnTo>
                  <a:pt x="137462" y="450856"/>
                </a:lnTo>
                <a:lnTo>
                  <a:pt x="86836" y="450856"/>
                </a:lnTo>
                <a:lnTo>
                  <a:pt x="76158" y="394513"/>
                </a:lnTo>
                <a:lnTo>
                  <a:pt x="130988" y="394513"/>
                </a:lnTo>
                <a:lnTo>
                  <a:pt x="149380" y="371042"/>
                </a:lnTo>
                <a:close/>
              </a:path>
              <a:path w="2121534" h="568325">
                <a:moveTo>
                  <a:pt x="163568" y="445909"/>
                </a:moveTo>
                <a:lnTo>
                  <a:pt x="63945" y="464789"/>
                </a:lnTo>
                <a:lnTo>
                  <a:pt x="195678" y="464789"/>
                </a:lnTo>
                <a:lnTo>
                  <a:pt x="163568" y="445909"/>
                </a:lnTo>
                <a:close/>
              </a:path>
              <a:path w="2121534" h="568325">
                <a:moveTo>
                  <a:pt x="76158" y="394513"/>
                </a:moveTo>
                <a:lnTo>
                  <a:pt x="86836" y="450856"/>
                </a:lnTo>
                <a:lnTo>
                  <a:pt x="113693" y="416583"/>
                </a:lnTo>
                <a:lnTo>
                  <a:pt x="76158" y="394513"/>
                </a:lnTo>
                <a:close/>
              </a:path>
              <a:path w="2121534" h="568325">
                <a:moveTo>
                  <a:pt x="113693" y="416583"/>
                </a:moveTo>
                <a:lnTo>
                  <a:pt x="86836" y="450856"/>
                </a:lnTo>
                <a:lnTo>
                  <a:pt x="137462" y="450856"/>
                </a:lnTo>
                <a:lnTo>
                  <a:pt x="163568" y="445909"/>
                </a:lnTo>
                <a:lnTo>
                  <a:pt x="113693" y="416583"/>
                </a:lnTo>
                <a:close/>
              </a:path>
              <a:path w="2121534" h="568325">
                <a:moveTo>
                  <a:pt x="2107232" y="0"/>
                </a:moveTo>
                <a:lnTo>
                  <a:pt x="149380" y="371042"/>
                </a:lnTo>
                <a:lnTo>
                  <a:pt x="113693" y="416583"/>
                </a:lnTo>
                <a:lnTo>
                  <a:pt x="163568" y="445909"/>
                </a:lnTo>
                <a:lnTo>
                  <a:pt x="2121420" y="74867"/>
                </a:lnTo>
                <a:lnTo>
                  <a:pt x="2107232" y="0"/>
                </a:lnTo>
                <a:close/>
              </a:path>
              <a:path w="2121534" h="568325">
                <a:moveTo>
                  <a:pt x="130988" y="394513"/>
                </a:moveTo>
                <a:lnTo>
                  <a:pt x="76158" y="394513"/>
                </a:lnTo>
                <a:lnTo>
                  <a:pt x="113693" y="416583"/>
                </a:lnTo>
                <a:lnTo>
                  <a:pt x="130988" y="394513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0" y="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400"/>
                </a:lnTo>
                <a:lnTo>
                  <a:pt x="12192000" y="78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684651" y="81788"/>
            <a:ext cx="47815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aflow.org:</a:t>
            </a:r>
            <a:r>
              <a:rPr dirty="0" spc="-80"/>
              <a:t> </a:t>
            </a:r>
            <a:r>
              <a:rPr dirty="0"/>
              <a:t>Using</a:t>
            </a:r>
            <a:r>
              <a:rPr dirty="0" spc="-65"/>
              <a:t> </a:t>
            </a:r>
            <a:r>
              <a:rPr dirty="0"/>
              <a:t>the</a:t>
            </a:r>
            <a:r>
              <a:rPr dirty="0" spc="-70"/>
              <a:t> </a:t>
            </a:r>
            <a:r>
              <a:rPr dirty="0" spc="-20"/>
              <a:t>data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32302" y="6578372"/>
            <a:ext cx="2487930" cy="227329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Calibri"/>
                <a:cs typeface="Calibri"/>
              </a:rPr>
              <a:t>Comput.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Mater.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Sci.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152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134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(2018)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36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8117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Binder</a:t>
            </a:r>
            <a:r>
              <a:rPr dirty="0" sz="3200" spc="-50"/>
              <a:t> </a:t>
            </a:r>
            <a:r>
              <a:rPr dirty="0" sz="3200" spc="-10"/>
              <a:t>Notebooks</a:t>
            </a:r>
            <a:endParaRPr sz="3200"/>
          </a:p>
        </p:txBody>
      </p:sp>
      <p:grpSp>
        <p:nvGrpSpPr>
          <p:cNvPr id="3" name="object 3" descr=""/>
          <p:cNvGrpSpPr/>
          <p:nvPr/>
        </p:nvGrpSpPr>
        <p:grpSpPr>
          <a:xfrm>
            <a:off x="267877" y="908050"/>
            <a:ext cx="11755755" cy="5841365"/>
            <a:chOff x="267877" y="908050"/>
            <a:chExt cx="11755755" cy="58413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877" y="908050"/>
              <a:ext cx="7230413" cy="494472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9999" y="2000728"/>
              <a:ext cx="6943624" cy="47485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481" y="1867328"/>
              <a:ext cx="2030734" cy="278493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76724" y="4020820"/>
            <a:ext cx="17208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 b="1">
                <a:latin typeface="Calibri"/>
                <a:cs typeface="Calibri"/>
              </a:rPr>
              <a:t>Navigation</a:t>
            </a:r>
            <a:r>
              <a:rPr dirty="0" sz="2200" spc="-6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bar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41480" y="882651"/>
            <a:ext cx="7128070" cy="551799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4968654" y="3962908"/>
            <a:ext cx="1576705" cy="69024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37465">
              <a:lnSpc>
                <a:spcPts val="2590"/>
              </a:lnSpc>
              <a:spcBef>
                <a:spcPts val="225"/>
              </a:spcBef>
            </a:pPr>
            <a:r>
              <a:rPr dirty="0" sz="2200" spc="-10" b="1">
                <a:latin typeface="Calibri"/>
                <a:cs typeface="Calibri"/>
              </a:rPr>
              <a:t>Exercises</a:t>
            </a:r>
            <a:r>
              <a:rPr dirty="0" sz="2200" spc="-70" b="1"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file </a:t>
            </a:r>
            <a:r>
              <a:rPr dirty="0" sz="2200" b="1">
                <a:latin typeface="Calibri"/>
                <a:cs typeface="Calibri"/>
              </a:rPr>
              <a:t>(double</a:t>
            </a:r>
            <a:r>
              <a:rPr dirty="0" sz="2200" spc="-4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click)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5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8277688" y="1128267"/>
            <a:ext cx="18383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latin typeface="Calibri"/>
                <a:cs typeface="Calibri"/>
              </a:rPr>
              <a:t>Open</a:t>
            </a:r>
            <a:r>
              <a:rPr dirty="0" sz="2200" spc="-2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notebook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5170" y="111251"/>
            <a:ext cx="256159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0"/>
              <a:t>AFLOW-</a:t>
            </a:r>
            <a:r>
              <a:rPr dirty="0" sz="3200"/>
              <a:t>ML</a:t>
            </a:r>
            <a:r>
              <a:rPr dirty="0" sz="3200" spc="45"/>
              <a:t> </a:t>
            </a:r>
            <a:r>
              <a:rPr dirty="0" sz="3200" spc="-25"/>
              <a:t>API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3916606" y="532553"/>
            <a:ext cx="4674235" cy="2178050"/>
          </a:xfrm>
          <a:prstGeom prst="rect">
            <a:avLst/>
          </a:prstGeom>
        </p:spPr>
        <p:txBody>
          <a:bodyPr wrap="square" lIns="0" tIns="22415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64"/>
              </a:spcBef>
            </a:pPr>
            <a:r>
              <a:rPr dirty="0" sz="10000" spc="-35">
                <a:latin typeface="Calibri"/>
                <a:cs typeface="Calibri"/>
              </a:rPr>
              <a:t>Exercises</a:t>
            </a:r>
            <a:endParaRPr sz="10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814077" y="5717540"/>
            <a:ext cx="2962910" cy="779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open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github.com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95500"/>
              </a:lnSpc>
              <a:spcBef>
                <a:spcPts val="25"/>
              </a:spcBef>
            </a:pPr>
            <a:r>
              <a:rPr dirty="0" u="sng" sz="11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https://github.com/aflow-</a:t>
            </a:r>
            <a:r>
              <a:rPr dirty="0" sz="1100" spc="-10">
                <a:solidFill>
                  <a:srgbClr val="0563C1"/>
                </a:solidFill>
                <a:latin typeface="Courier New"/>
                <a:cs typeface="Courier New"/>
              </a:rPr>
              <a:t> </a:t>
            </a:r>
            <a:r>
              <a:rPr dirty="0" u="sng" sz="11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org/aflow_school/blob/main/exercises/</a:t>
            </a:r>
            <a:r>
              <a:rPr dirty="0" sz="1100" spc="-45">
                <a:solidFill>
                  <a:srgbClr val="0563C1"/>
                </a:solidFill>
                <a:latin typeface="Courier New"/>
                <a:cs typeface="Courier New"/>
              </a:rPr>
              <a:t> </a:t>
            </a:r>
            <a:r>
              <a:rPr dirty="0" u="sng" sz="11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1_aflow_school_ml.ipynb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55686" y="5717540"/>
            <a:ext cx="3126105" cy="779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08710">
              <a:lnSpc>
                <a:spcPts val="2125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start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mybinder.org</a:t>
            </a:r>
            <a:endParaRPr sz="1800">
              <a:latin typeface="Calibri"/>
              <a:cs typeface="Calibri"/>
            </a:endParaRPr>
          </a:p>
          <a:p>
            <a:pPr algn="r" marL="12700" marR="5080" indent="476250">
              <a:lnSpc>
                <a:spcPts val="1200"/>
              </a:lnSpc>
              <a:spcBef>
                <a:spcPts val="105"/>
              </a:spcBef>
            </a:pPr>
            <a:r>
              <a:rPr dirty="0" u="sng" sz="11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https://mybinder.org/v2/gh/aflow-</a:t>
            </a:r>
            <a:r>
              <a:rPr dirty="0" sz="1100" spc="-45">
                <a:solidFill>
                  <a:srgbClr val="0563C1"/>
                </a:solidFill>
                <a:latin typeface="Courier New"/>
                <a:cs typeface="Courier New"/>
              </a:rPr>
              <a:t> </a:t>
            </a:r>
            <a:r>
              <a:rPr dirty="0" u="sng" sz="11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org/aflow_school/HEAD?labpath=exercises</a:t>
            </a:r>
            <a:endParaRPr sz="1100">
              <a:latin typeface="Courier New"/>
              <a:cs typeface="Courier New"/>
            </a:endParaRPr>
          </a:p>
          <a:p>
            <a:pPr algn="r" marR="8890">
              <a:lnSpc>
                <a:spcPts val="1300"/>
              </a:lnSpc>
            </a:pPr>
            <a:r>
              <a:rPr dirty="0" u="sng" sz="11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%2F1_aflow_school_ml.ipynb</a:t>
            </a:r>
            <a:endParaRPr sz="1100">
              <a:latin typeface="Courier New"/>
              <a:cs typeface="Courier New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999" y="2880000"/>
            <a:ext cx="2879999" cy="28799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9999" y="2880000"/>
            <a:ext cx="2879999" cy="287999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5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8371" y="2293111"/>
            <a:ext cx="10744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latin typeface="Calibri"/>
                <a:cs typeface="Calibri"/>
              </a:rPr>
              <a:t>materials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8371" y="2939288"/>
            <a:ext cx="1137285" cy="2302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0"/>
              </a:spcBef>
            </a:pPr>
            <a:r>
              <a:rPr dirty="0" sz="2100" spc="-20">
                <a:latin typeface="Calibri"/>
                <a:cs typeface="Calibri"/>
              </a:rPr>
              <a:t>iron </a:t>
            </a:r>
            <a:r>
              <a:rPr dirty="0" sz="2100" spc="-10">
                <a:latin typeface="Calibri"/>
                <a:cs typeface="Calibri"/>
              </a:rPr>
              <a:t>copper bronze steel aluminum brasses platinum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23455" y="2128520"/>
            <a:ext cx="11931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latin typeface="Calibri"/>
                <a:cs typeface="Calibri"/>
              </a:rPr>
              <a:t>properties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23455" y="2774696"/>
            <a:ext cx="3420745" cy="2619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Calibri"/>
                <a:cs typeface="Calibri"/>
              </a:rPr>
              <a:t>magnetic</a:t>
            </a:r>
            <a:endParaRPr sz="2100">
              <a:latin typeface="Calibri"/>
              <a:cs typeface="Calibri"/>
            </a:endParaRPr>
          </a:p>
          <a:p>
            <a:pPr marL="12700" marR="1263650">
              <a:lnSpc>
                <a:spcPct val="101000"/>
              </a:lnSpc>
              <a:spcBef>
                <a:spcPts val="70"/>
              </a:spcBef>
            </a:pPr>
            <a:r>
              <a:rPr dirty="0" sz="2100">
                <a:latin typeface="Calibri"/>
                <a:cs typeface="Calibri"/>
              </a:rPr>
              <a:t>conducts</a:t>
            </a:r>
            <a:r>
              <a:rPr dirty="0" sz="2100" spc="7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electricity strong/lightweight ductile</a:t>
            </a:r>
            <a:endParaRPr sz="2100">
              <a:latin typeface="Calibri"/>
              <a:cs typeface="Calibri"/>
            </a:endParaRPr>
          </a:p>
          <a:p>
            <a:pPr marL="12700" marR="1021080">
              <a:lnSpc>
                <a:spcPct val="100000"/>
              </a:lnSpc>
              <a:spcBef>
                <a:spcPts val="70"/>
              </a:spcBef>
            </a:pPr>
            <a:r>
              <a:rPr dirty="0" sz="2100">
                <a:latin typeface="Calibri"/>
                <a:cs typeface="Calibri"/>
              </a:rPr>
              <a:t>good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catalytic</a:t>
            </a:r>
            <a:r>
              <a:rPr dirty="0" sz="2100" spc="1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activity </a:t>
            </a:r>
            <a:r>
              <a:rPr dirty="0" sz="2100" spc="-20">
                <a:latin typeface="Calibri"/>
                <a:cs typeface="Calibri"/>
              </a:rPr>
              <a:t>wear-</a:t>
            </a:r>
            <a:r>
              <a:rPr dirty="0" sz="2100" spc="-10">
                <a:latin typeface="Calibri"/>
                <a:cs typeface="Calibri"/>
              </a:rPr>
              <a:t>resistant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ts val="2500"/>
              </a:lnSpc>
              <a:spcBef>
                <a:spcPts val="175"/>
              </a:spcBef>
            </a:pPr>
            <a:r>
              <a:rPr dirty="0" sz="2100">
                <a:latin typeface="Calibri"/>
                <a:cs typeface="Calibri"/>
              </a:rPr>
              <a:t>chemical</a:t>
            </a:r>
            <a:r>
              <a:rPr dirty="0" sz="2100" spc="13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attack-</a:t>
            </a:r>
            <a:r>
              <a:rPr dirty="0" sz="2100" spc="-10">
                <a:latin typeface="Calibri"/>
                <a:cs typeface="Calibri"/>
              </a:rPr>
              <a:t>resistance </a:t>
            </a:r>
            <a:r>
              <a:rPr dirty="0" sz="2100">
                <a:latin typeface="Calibri"/>
                <a:cs typeface="Calibri"/>
              </a:rPr>
              <a:t>high-temperature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functionality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6798" y="1395972"/>
            <a:ext cx="1625600" cy="121919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009614" y="1334263"/>
            <a:ext cx="1520190" cy="33909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250"/>
              </a:spcBef>
            </a:pPr>
            <a:r>
              <a:rPr dirty="0" sz="1600">
                <a:latin typeface="Arial"/>
                <a:cs typeface="Arial"/>
              </a:rPr>
              <a:t>electric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motors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9715" y="2791305"/>
            <a:ext cx="1819769" cy="12192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839697" y="2698888"/>
            <a:ext cx="1859914" cy="33909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260"/>
              </a:spcBef>
            </a:pPr>
            <a:r>
              <a:rPr dirty="0" sz="1600" spc="-10">
                <a:latin typeface="Arial"/>
                <a:cs typeface="Arial"/>
              </a:rPr>
              <a:t>electronics/circuits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6245" y="4186638"/>
            <a:ext cx="2306707" cy="12192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198770" y="4129811"/>
            <a:ext cx="1141730" cy="33909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250"/>
              </a:spcBef>
            </a:pPr>
            <a:r>
              <a:rPr dirty="0" sz="1600" spc="-10">
                <a:latin typeface="Arial"/>
                <a:cs typeface="Arial"/>
              </a:rPr>
              <a:t>aerospace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86055" y="5581971"/>
            <a:ext cx="2167088" cy="12192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973442" y="862076"/>
            <a:ext cx="15557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798821" y="5503791"/>
            <a:ext cx="1941830" cy="33909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254"/>
              </a:spcBef>
            </a:pPr>
            <a:r>
              <a:rPr dirty="0" sz="1600">
                <a:latin typeface="Arial"/>
                <a:cs typeface="Arial"/>
              </a:rPr>
              <a:t>catalytic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converters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545818" y="3906074"/>
            <a:ext cx="2005964" cy="76200"/>
          </a:xfrm>
          <a:custGeom>
            <a:avLst/>
            <a:gdLst/>
            <a:ahLst/>
            <a:cxnLst/>
            <a:rect l="l" t="t" r="r" b="b"/>
            <a:pathLst>
              <a:path w="2005964" h="76200">
                <a:moveTo>
                  <a:pt x="1929307" y="0"/>
                </a:moveTo>
                <a:lnTo>
                  <a:pt x="1929307" y="76200"/>
                </a:lnTo>
                <a:lnTo>
                  <a:pt x="1986457" y="47625"/>
                </a:lnTo>
                <a:lnTo>
                  <a:pt x="1942007" y="47625"/>
                </a:lnTo>
                <a:lnTo>
                  <a:pt x="1942007" y="28575"/>
                </a:lnTo>
                <a:lnTo>
                  <a:pt x="1986457" y="28575"/>
                </a:lnTo>
                <a:lnTo>
                  <a:pt x="1929307" y="0"/>
                </a:lnTo>
                <a:close/>
              </a:path>
              <a:path w="2005964" h="76200">
                <a:moveTo>
                  <a:pt x="0" y="28573"/>
                </a:moveTo>
                <a:lnTo>
                  <a:pt x="0" y="47623"/>
                </a:lnTo>
                <a:lnTo>
                  <a:pt x="1942007" y="47625"/>
                </a:lnTo>
                <a:lnTo>
                  <a:pt x="1929307" y="47625"/>
                </a:lnTo>
                <a:lnTo>
                  <a:pt x="1929307" y="28575"/>
                </a:lnTo>
                <a:lnTo>
                  <a:pt x="1942007" y="28575"/>
                </a:lnTo>
                <a:lnTo>
                  <a:pt x="0" y="28573"/>
                </a:lnTo>
                <a:close/>
              </a:path>
              <a:path w="2005964" h="76200">
                <a:moveTo>
                  <a:pt x="1986457" y="28575"/>
                </a:moveTo>
                <a:lnTo>
                  <a:pt x="1942007" y="28575"/>
                </a:lnTo>
                <a:lnTo>
                  <a:pt x="1942007" y="47625"/>
                </a:lnTo>
                <a:lnTo>
                  <a:pt x="1986460" y="47623"/>
                </a:lnTo>
                <a:lnTo>
                  <a:pt x="2005507" y="38100"/>
                </a:lnTo>
                <a:lnTo>
                  <a:pt x="1986457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721252" y="3613911"/>
            <a:ext cx="15735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alibri"/>
                <a:cs typeface="Calibri"/>
              </a:rPr>
              <a:t>characterization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7417346" y="3906072"/>
            <a:ext cx="1930400" cy="76200"/>
          </a:xfrm>
          <a:custGeom>
            <a:avLst/>
            <a:gdLst/>
            <a:ahLst/>
            <a:cxnLst/>
            <a:rect l="l" t="t" r="r" b="b"/>
            <a:pathLst>
              <a:path w="1930400" h="76200">
                <a:moveTo>
                  <a:pt x="1853655" y="0"/>
                </a:moveTo>
                <a:lnTo>
                  <a:pt x="1853655" y="76200"/>
                </a:lnTo>
                <a:lnTo>
                  <a:pt x="1910805" y="47625"/>
                </a:lnTo>
                <a:lnTo>
                  <a:pt x="1866353" y="47625"/>
                </a:lnTo>
                <a:lnTo>
                  <a:pt x="1866353" y="28575"/>
                </a:lnTo>
                <a:lnTo>
                  <a:pt x="1910805" y="28575"/>
                </a:lnTo>
                <a:lnTo>
                  <a:pt x="1853655" y="0"/>
                </a:lnTo>
                <a:close/>
              </a:path>
              <a:path w="1930400" h="76200">
                <a:moveTo>
                  <a:pt x="1853655" y="28575"/>
                </a:moveTo>
                <a:lnTo>
                  <a:pt x="0" y="28576"/>
                </a:lnTo>
                <a:lnTo>
                  <a:pt x="0" y="47626"/>
                </a:lnTo>
                <a:lnTo>
                  <a:pt x="1853655" y="47625"/>
                </a:lnTo>
                <a:lnTo>
                  <a:pt x="1853655" y="28575"/>
                </a:lnTo>
                <a:close/>
              </a:path>
              <a:path w="1930400" h="76200">
                <a:moveTo>
                  <a:pt x="1910805" y="28575"/>
                </a:moveTo>
                <a:lnTo>
                  <a:pt x="1866353" y="28575"/>
                </a:lnTo>
                <a:lnTo>
                  <a:pt x="1866353" y="47625"/>
                </a:lnTo>
                <a:lnTo>
                  <a:pt x="1910805" y="47625"/>
                </a:lnTo>
                <a:lnTo>
                  <a:pt x="1929855" y="38100"/>
                </a:lnTo>
                <a:lnTo>
                  <a:pt x="191080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7758683" y="3613911"/>
            <a:ext cx="116459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5">
                <a:latin typeface="Calibri"/>
                <a:cs typeface="Calibri"/>
              </a:rPr>
              <a:t>engineering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7188" y="1412443"/>
            <a:ext cx="9876155" cy="731520"/>
          </a:xfrm>
          <a:custGeom>
            <a:avLst/>
            <a:gdLst/>
            <a:ahLst/>
            <a:cxnLst/>
            <a:rect l="l" t="t" r="r" b="b"/>
            <a:pathLst>
              <a:path w="9876155" h="731519">
                <a:moveTo>
                  <a:pt x="9509940" y="0"/>
                </a:moveTo>
                <a:lnTo>
                  <a:pt x="9509940" y="182879"/>
                </a:lnTo>
                <a:lnTo>
                  <a:pt x="0" y="182879"/>
                </a:lnTo>
                <a:lnTo>
                  <a:pt x="0" y="548639"/>
                </a:lnTo>
                <a:lnTo>
                  <a:pt x="9509940" y="548639"/>
                </a:lnTo>
                <a:lnTo>
                  <a:pt x="9509940" y="731519"/>
                </a:lnTo>
                <a:lnTo>
                  <a:pt x="9875699" y="365760"/>
                </a:lnTo>
                <a:lnTo>
                  <a:pt x="950994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920114" y="1557020"/>
            <a:ext cx="59670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traditional/historical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Deus</a:t>
            </a:r>
            <a:r>
              <a:rPr dirty="0" sz="2400" spc="-6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dirty="0" sz="2400" spc="-7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FFFFFF"/>
                </a:solidFill>
                <a:latin typeface="Calibri"/>
                <a:cs typeface="Calibri"/>
              </a:rPr>
              <a:t>machina)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passive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7189" y="5815888"/>
            <a:ext cx="9559290" cy="731520"/>
          </a:xfrm>
          <a:custGeom>
            <a:avLst/>
            <a:gdLst/>
            <a:ahLst/>
            <a:cxnLst/>
            <a:rect l="l" t="t" r="r" b="b"/>
            <a:pathLst>
              <a:path w="9559290" h="731520">
                <a:moveTo>
                  <a:pt x="365750" y="0"/>
                </a:moveTo>
                <a:lnTo>
                  <a:pt x="0" y="365765"/>
                </a:lnTo>
                <a:lnTo>
                  <a:pt x="365750" y="731519"/>
                </a:lnTo>
                <a:lnTo>
                  <a:pt x="365750" y="548637"/>
                </a:lnTo>
                <a:lnTo>
                  <a:pt x="9559055" y="548637"/>
                </a:lnTo>
                <a:lnTo>
                  <a:pt x="9559055" y="182882"/>
                </a:lnTo>
                <a:lnTo>
                  <a:pt x="365750" y="182882"/>
                </a:lnTo>
                <a:lnTo>
                  <a:pt x="36575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3271663" y="5961379"/>
            <a:ext cx="33127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materials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discovery: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active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0" y="-179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399"/>
                </a:lnTo>
                <a:lnTo>
                  <a:pt x="12192000" y="7873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6806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Materials</a:t>
            </a:r>
            <a:r>
              <a:rPr dirty="0" spc="-125"/>
              <a:t> </a:t>
            </a:r>
            <a:r>
              <a:rPr dirty="0" spc="-10"/>
              <a:t>Development</a:t>
            </a:r>
          </a:p>
        </p:txBody>
      </p: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50"/>
              <a:t>5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24" y="1351636"/>
            <a:ext cx="1682219" cy="13685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1440" y="944880"/>
            <a:ext cx="2441448" cy="222199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11839" y="2471696"/>
            <a:ext cx="1501775" cy="96774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415"/>
              </a:spcBef>
            </a:pPr>
            <a:r>
              <a:rPr dirty="0" sz="2400" spc="-10">
                <a:solidFill>
                  <a:srgbClr val="444545"/>
                </a:solidFill>
                <a:latin typeface="Calibri"/>
                <a:cs typeface="Calibri"/>
              </a:rPr>
              <a:t>Ag</a:t>
            </a:r>
            <a:r>
              <a:rPr dirty="0" sz="2400" spc="-10">
                <a:solidFill>
                  <a:srgbClr val="69337A"/>
                </a:solidFill>
                <a:latin typeface="Calibri"/>
                <a:cs typeface="Calibri"/>
              </a:rPr>
              <a:t>As</a:t>
            </a:r>
            <a:r>
              <a:rPr dirty="0" sz="2400" spc="-10">
                <a:solidFill>
                  <a:srgbClr val="1B9603"/>
                </a:solidFill>
                <a:latin typeface="Calibri"/>
                <a:cs typeface="Calibri"/>
              </a:rPr>
              <a:t>Mg</a:t>
            </a:r>
            <a:endParaRPr sz="2400">
              <a:latin typeface="Calibri"/>
              <a:cs typeface="Calibri"/>
            </a:endParaRPr>
          </a:p>
          <a:p>
            <a:pPr marL="182880">
              <a:lnSpc>
                <a:spcPts val="1310"/>
              </a:lnSpc>
              <a:spcBef>
                <a:spcPts val="605"/>
              </a:spcBef>
            </a:pPr>
            <a:r>
              <a:rPr dirty="0" sz="1100" spc="-20">
                <a:latin typeface="Calibri"/>
                <a:cs typeface="Calibri"/>
              </a:rPr>
              <a:t>Nowotny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Sibert,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latin typeface="Calibri"/>
                <a:cs typeface="Calibri"/>
              </a:rPr>
              <a:t>Z.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Metallkd.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 b="1">
                <a:latin typeface="Calibri"/>
                <a:cs typeface="Calibri"/>
              </a:rPr>
              <a:t>33</a:t>
            </a:r>
            <a:r>
              <a:rPr dirty="0" sz="1100" spc="-20">
                <a:latin typeface="Calibri"/>
                <a:cs typeface="Calibri"/>
              </a:rPr>
              <a:t>, 391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(1941)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6880" y="892555"/>
            <a:ext cx="1562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latin typeface="Calibri"/>
                <a:cs typeface="Calibri"/>
              </a:rPr>
              <a:t>Half-</a:t>
            </a:r>
            <a:r>
              <a:rPr dirty="0" sz="2400" spc="-10">
                <a:latin typeface="Calibri"/>
                <a:cs typeface="Calibri"/>
              </a:rPr>
              <a:t>Heusler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242706" y="2017252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142999" y="47624"/>
                </a:moveTo>
                <a:lnTo>
                  <a:pt x="1142999" y="76200"/>
                </a:lnTo>
                <a:lnTo>
                  <a:pt x="1200149" y="47625"/>
                </a:lnTo>
                <a:lnTo>
                  <a:pt x="1142999" y="47624"/>
                </a:lnTo>
                <a:close/>
              </a:path>
              <a:path w="1219200" h="76200">
                <a:moveTo>
                  <a:pt x="1142999" y="28574"/>
                </a:moveTo>
                <a:lnTo>
                  <a:pt x="1142999" y="47624"/>
                </a:lnTo>
                <a:lnTo>
                  <a:pt x="1155701" y="47625"/>
                </a:lnTo>
                <a:lnTo>
                  <a:pt x="1155701" y="28575"/>
                </a:lnTo>
                <a:lnTo>
                  <a:pt x="1142999" y="28574"/>
                </a:lnTo>
                <a:close/>
              </a:path>
              <a:path w="1219200" h="76200">
                <a:moveTo>
                  <a:pt x="1142999" y="0"/>
                </a:moveTo>
                <a:lnTo>
                  <a:pt x="1142999" y="28574"/>
                </a:lnTo>
                <a:lnTo>
                  <a:pt x="1155701" y="28575"/>
                </a:lnTo>
                <a:lnTo>
                  <a:pt x="1155701" y="47625"/>
                </a:lnTo>
                <a:lnTo>
                  <a:pt x="1200152" y="47623"/>
                </a:lnTo>
                <a:lnTo>
                  <a:pt x="1219199" y="38100"/>
                </a:lnTo>
                <a:lnTo>
                  <a:pt x="1142999" y="0"/>
                </a:lnTo>
                <a:close/>
              </a:path>
              <a:path w="1219200" h="76200">
                <a:moveTo>
                  <a:pt x="0" y="28573"/>
                </a:moveTo>
                <a:lnTo>
                  <a:pt x="0" y="47623"/>
                </a:lnTo>
                <a:lnTo>
                  <a:pt x="1142999" y="47624"/>
                </a:lnTo>
                <a:lnTo>
                  <a:pt x="114299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236358" y="1633220"/>
            <a:ext cx="12319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399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extract backbone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16710" y="3439797"/>
            <a:ext cx="5919470" cy="406400"/>
          </a:xfrm>
          <a:custGeom>
            <a:avLst/>
            <a:gdLst/>
            <a:ahLst/>
            <a:cxnLst/>
            <a:rect l="l" t="t" r="r" b="b"/>
            <a:pathLst>
              <a:path w="5919470" h="406400">
                <a:moveTo>
                  <a:pt x="0" y="405975"/>
                </a:moveTo>
                <a:lnTo>
                  <a:pt x="2658" y="326961"/>
                </a:lnTo>
                <a:lnTo>
                  <a:pt x="9908" y="262438"/>
                </a:lnTo>
                <a:lnTo>
                  <a:pt x="20661" y="218936"/>
                </a:lnTo>
                <a:lnTo>
                  <a:pt x="33829" y="202984"/>
                </a:lnTo>
                <a:lnTo>
                  <a:pt x="4667972" y="202990"/>
                </a:lnTo>
                <a:lnTo>
                  <a:pt x="4681139" y="187038"/>
                </a:lnTo>
                <a:lnTo>
                  <a:pt x="4691892" y="143536"/>
                </a:lnTo>
                <a:lnTo>
                  <a:pt x="4699142" y="79013"/>
                </a:lnTo>
                <a:lnTo>
                  <a:pt x="4701801" y="0"/>
                </a:lnTo>
                <a:lnTo>
                  <a:pt x="4704459" y="79013"/>
                </a:lnTo>
                <a:lnTo>
                  <a:pt x="4711709" y="143536"/>
                </a:lnTo>
                <a:lnTo>
                  <a:pt x="4722462" y="187038"/>
                </a:lnTo>
                <a:lnTo>
                  <a:pt x="4735630" y="202990"/>
                </a:lnTo>
                <a:lnTo>
                  <a:pt x="5885303" y="202990"/>
                </a:lnTo>
                <a:lnTo>
                  <a:pt x="5898471" y="218942"/>
                </a:lnTo>
                <a:lnTo>
                  <a:pt x="5909224" y="262445"/>
                </a:lnTo>
                <a:lnTo>
                  <a:pt x="5916474" y="326968"/>
                </a:lnTo>
                <a:lnTo>
                  <a:pt x="5919133" y="40598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709" y="4121942"/>
            <a:ext cx="1418166" cy="120650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62941" y="3681476"/>
            <a:ext cx="857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942A9A"/>
                </a:solidFill>
                <a:latin typeface="Calibri"/>
                <a:cs typeface="Calibri"/>
              </a:rPr>
              <a:t>Sc</a:t>
            </a:r>
            <a:r>
              <a:rPr dirty="0" sz="2400" spc="-10">
                <a:solidFill>
                  <a:srgbClr val="97502E"/>
                </a:solidFill>
                <a:latin typeface="Calibri"/>
                <a:cs typeface="Calibri"/>
              </a:rPr>
              <a:t>Pt</a:t>
            </a:r>
            <a:r>
              <a:rPr dirty="0" sz="2400" spc="-10">
                <a:solidFill>
                  <a:srgbClr val="939393"/>
                </a:solidFill>
                <a:latin typeface="Calibri"/>
                <a:cs typeface="Calibri"/>
              </a:rPr>
              <a:t>Sb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8993" y="5426059"/>
            <a:ext cx="2133600" cy="897255"/>
            <a:chOff x="58993" y="5426059"/>
            <a:chExt cx="2133600" cy="89725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93" y="5426059"/>
              <a:ext cx="2133599" cy="78891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193" y="6220980"/>
              <a:ext cx="1962281" cy="7359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82054" y="5827889"/>
              <a:ext cx="50800" cy="495300"/>
            </a:xfrm>
            <a:custGeom>
              <a:avLst/>
              <a:gdLst/>
              <a:ahLst/>
              <a:cxnLst/>
              <a:rect l="l" t="t" r="r" b="b"/>
              <a:pathLst>
                <a:path w="50800" h="495300">
                  <a:moveTo>
                    <a:pt x="28575" y="50799"/>
                  </a:moveTo>
                  <a:lnTo>
                    <a:pt x="22225" y="50799"/>
                  </a:lnTo>
                  <a:lnTo>
                    <a:pt x="22225" y="495112"/>
                  </a:lnTo>
                  <a:lnTo>
                    <a:pt x="28575" y="495112"/>
                  </a:lnTo>
                  <a:lnTo>
                    <a:pt x="28575" y="50799"/>
                  </a:lnTo>
                  <a:close/>
                </a:path>
                <a:path w="50800" h="495300">
                  <a:moveTo>
                    <a:pt x="25399" y="0"/>
                  </a:moveTo>
                  <a:lnTo>
                    <a:pt x="0" y="50799"/>
                  </a:lnTo>
                  <a:lnTo>
                    <a:pt x="22225" y="50799"/>
                  </a:lnTo>
                  <a:lnTo>
                    <a:pt x="22225" y="38099"/>
                  </a:lnTo>
                  <a:lnTo>
                    <a:pt x="44450" y="38099"/>
                  </a:lnTo>
                  <a:lnTo>
                    <a:pt x="25399" y="0"/>
                  </a:lnTo>
                  <a:close/>
                </a:path>
                <a:path w="50800" h="495300">
                  <a:moveTo>
                    <a:pt x="28575" y="38099"/>
                  </a:moveTo>
                  <a:lnTo>
                    <a:pt x="22225" y="38099"/>
                  </a:lnTo>
                  <a:lnTo>
                    <a:pt x="22225" y="50799"/>
                  </a:lnTo>
                  <a:lnTo>
                    <a:pt x="28575" y="50799"/>
                  </a:lnTo>
                  <a:lnTo>
                    <a:pt x="28575" y="38099"/>
                  </a:lnTo>
                  <a:close/>
                </a:path>
                <a:path w="50800" h="495300">
                  <a:moveTo>
                    <a:pt x="44450" y="38099"/>
                  </a:moveTo>
                  <a:lnTo>
                    <a:pt x="28575" y="38099"/>
                  </a:lnTo>
                  <a:lnTo>
                    <a:pt x="28575" y="50799"/>
                  </a:lnTo>
                  <a:lnTo>
                    <a:pt x="50800" y="50799"/>
                  </a:lnTo>
                  <a:lnTo>
                    <a:pt x="44450" y="3809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03423" y="6473444"/>
            <a:ext cx="97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3886" y="6360667"/>
            <a:ext cx="1227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1800" spc="50" i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0.397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eV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1793" y="4121942"/>
            <a:ext cx="1452032" cy="1206502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2917656" y="3681476"/>
            <a:ext cx="89979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2E04A0"/>
                </a:solidFill>
                <a:latin typeface="Calibri"/>
                <a:cs typeface="Calibri"/>
              </a:rPr>
              <a:t>Tb</a:t>
            </a:r>
            <a:r>
              <a:rPr dirty="0" sz="2400" spc="-10">
                <a:solidFill>
                  <a:srgbClr val="97502E"/>
                </a:solidFill>
                <a:latin typeface="Calibri"/>
                <a:cs typeface="Calibri"/>
              </a:rPr>
              <a:t>Pt</a:t>
            </a:r>
            <a:r>
              <a:rPr dirty="0" sz="2400" spc="-10">
                <a:solidFill>
                  <a:srgbClr val="939393"/>
                </a:solidFill>
                <a:latin typeface="Calibri"/>
                <a:cs typeface="Calibri"/>
              </a:rPr>
              <a:t>Sb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862529" y="3013964"/>
            <a:ext cx="1217930" cy="1059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i="1">
                <a:solidFill>
                  <a:srgbClr val="444545"/>
                </a:solidFill>
                <a:latin typeface="Calibri"/>
                <a:cs typeface="Calibri"/>
              </a:rPr>
              <a:t>A</a:t>
            </a:r>
            <a:r>
              <a:rPr dirty="0" sz="2400" spc="-25" i="1">
                <a:solidFill>
                  <a:srgbClr val="1D1D1D"/>
                </a:solidFill>
                <a:latin typeface="Calibri"/>
                <a:cs typeface="Calibri"/>
              </a:rPr>
              <a:t>B</a:t>
            </a:r>
            <a:r>
              <a:rPr dirty="0" sz="2400" spc="-25" i="1">
                <a:solidFill>
                  <a:srgbClr val="939393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  <a:p>
            <a:pPr marL="288925">
              <a:lnSpc>
                <a:spcPct val="100000"/>
              </a:lnSpc>
              <a:spcBef>
                <a:spcPts val="2375"/>
              </a:spcBef>
            </a:pPr>
            <a:r>
              <a:rPr dirty="0" sz="2400" spc="-10" b="1">
                <a:solidFill>
                  <a:srgbClr val="28A4C8"/>
                </a:solidFill>
                <a:latin typeface="Calibri"/>
                <a:cs typeface="Calibri"/>
              </a:rPr>
              <a:t>Ho</a:t>
            </a:r>
            <a:r>
              <a:rPr dirty="0" sz="2400" spc="-10">
                <a:solidFill>
                  <a:srgbClr val="97502E"/>
                </a:solidFill>
                <a:latin typeface="Calibri"/>
                <a:cs typeface="Calibri"/>
              </a:rPr>
              <a:t>Pt</a:t>
            </a:r>
            <a:r>
              <a:rPr dirty="0" sz="2400" spc="-10">
                <a:solidFill>
                  <a:srgbClr val="939393"/>
                </a:solidFill>
                <a:latin typeface="Calibri"/>
                <a:cs typeface="Calibri"/>
              </a:rPr>
              <a:t>Sb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301008" y="5440769"/>
            <a:ext cx="2133600" cy="882650"/>
            <a:chOff x="2301008" y="5440769"/>
            <a:chExt cx="2133600" cy="882650"/>
          </a:xfrm>
        </p:grpSpPr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1008" y="5440769"/>
              <a:ext cx="2133600" cy="76478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6607" y="6206072"/>
              <a:ext cx="1967583" cy="7379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321283" y="5827889"/>
              <a:ext cx="50800" cy="495300"/>
            </a:xfrm>
            <a:custGeom>
              <a:avLst/>
              <a:gdLst/>
              <a:ahLst/>
              <a:cxnLst/>
              <a:rect l="l" t="t" r="r" b="b"/>
              <a:pathLst>
                <a:path w="50800" h="495300">
                  <a:moveTo>
                    <a:pt x="28575" y="50799"/>
                  </a:moveTo>
                  <a:lnTo>
                    <a:pt x="22225" y="50799"/>
                  </a:lnTo>
                  <a:lnTo>
                    <a:pt x="22226" y="495112"/>
                  </a:lnTo>
                  <a:lnTo>
                    <a:pt x="28576" y="495112"/>
                  </a:lnTo>
                  <a:lnTo>
                    <a:pt x="28575" y="50799"/>
                  </a:lnTo>
                  <a:close/>
                </a:path>
                <a:path w="50800" h="495300">
                  <a:moveTo>
                    <a:pt x="25400" y="0"/>
                  </a:moveTo>
                  <a:lnTo>
                    <a:pt x="0" y="50799"/>
                  </a:lnTo>
                  <a:lnTo>
                    <a:pt x="22225" y="50799"/>
                  </a:lnTo>
                  <a:lnTo>
                    <a:pt x="22225" y="38099"/>
                  </a:lnTo>
                  <a:lnTo>
                    <a:pt x="44450" y="38099"/>
                  </a:lnTo>
                  <a:lnTo>
                    <a:pt x="25400" y="0"/>
                  </a:lnTo>
                  <a:close/>
                </a:path>
                <a:path w="50800" h="495300">
                  <a:moveTo>
                    <a:pt x="28575" y="38099"/>
                  </a:moveTo>
                  <a:lnTo>
                    <a:pt x="22225" y="38099"/>
                  </a:lnTo>
                  <a:lnTo>
                    <a:pt x="22225" y="50799"/>
                  </a:lnTo>
                  <a:lnTo>
                    <a:pt x="28575" y="50799"/>
                  </a:lnTo>
                  <a:lnTo>
                    <a:pt x="28575" y="38099"/>
                  </a:lnTo>
                  <a:close/>
                </a:path>
                <a:path w="50800" h="495300">
                  <a:moveTo>
                    <a:pt x="44450" y="38099"/>
                  </a:moveTo>
                  <a:lnTo>
                    <a:pt x="28575" y="38099"/>
                  </a:lnTo>
                  <a:lnTo>
                    <a:pt x="28575" y="50799"/>
                  </a:lnTo>
                  <a:lnTo>
                    <a:pt x="50800" y="50799"/>
                  </a:lnTo>
                  <a:lnTo>
                    <a:pt x="44450" y="3809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2842652" y="6473444"/>
            <a:ext cx="97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733114" y="6360667"/>
            <a:ext cx="1227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1800" spc="50" i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0.276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eV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83807" y="4121942"/>
            <a:ext cx="1452035" cy="1206502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4543025" y="5435553"/>
            <a:ext cx="2133600" cy="894715"/>
            <a:chOff x="4543025" y="5435553"/>
            <a:chExt cx="2133600" cy="894715"/>
          </a:xfrm>
        </p:grpSpPr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3025" y="5435553"/>
              <a:ext cx="2133599" cy="77475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1484" y="6211288"/>
              <a:ext cx="1967583" cy="73794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566317" y="5835138"/>
              <a:ext cx="50800" cy="495300"/>
            </a:xfrm>
            <a:custGeom>
              <a:avLst/>
              <a:gdLst/>
              <a:ahLst/>
              <a:cxnLst/>
              <a:rect l="l" t="t" r="r" b="b"/>
              <a:pathLst>
                <a:path w="50800" h="495300">
                  <a:moveTo>
                    <a:pt x="28575" y="50799"/>
                  </a:moveTo>
                  <a:lnTo>
                    <a:pt x="22225" y="50799"/>
                  </a:lnTo>
                  <a:lnTo>
                    <a:pt x="22226" y="495112"/>
                  </a:lnTo>
                  <a:lnTo>
                    <a:pt x="28576" y="495112"/>
                  </a:lnTo>
                  <a:lnTo>
                    <a:pt x="28575" y="50799"/>
                  </a:lnTo>
                  <a:close/>
                </a:path>
                <a:path w="50800" h="495300">
                  <a:moveTo>
                    <a:pt x="25400" y="0"/>
                  </a:moveTo>
                  <a:lnTo>
                    <a:pt x="0" y="50799"/>
                  </a:lnTo>
                  <a:lnTo>
                    <a:pt x="22225" y="50799"/>
                  </a:lnTo>
                  <a:lnTo>
                    <a:pt x="22225" y="38099"/>
                  </a:lnTo>
                  <a:lnTo>
                    <a:pt x="44450" y="38099"/>
                  </a:lnTo>
                  <a:lnTo>
                    <a:pt x="25400" y="0"/>
                  </a:lnTo>
                  <a:close/>
                </a:path>
                <a:path w="50800" h="495300">
                  <a:moveTo>
                    <a:pt x="28575" y="38099"/>
                  </a:moveTo>
                  <a:lnTo>
                    <a:pt x="22225" y="38099"/>
                  </a:lnTo>
                  <a:lnTo>
                    <a:pt x="22225" y="50799"/>
                  </a:lnTo>
                  <a:lnTo>
                    <a:pt x="28575" y="50799"/>
                  </a:lnTo>
                  <a:lnTo>
                    <a:pt x="28575" y="38099"/>
                  </a:lnTo>
                  <a:close/>
                </a:path>
                <a:path w="50800" h="495300">
                  <a:moveTo>
                    <a:pt x="44450" y="38099"/>
                  </a:moveTo>
                  <a:lnTo>
                    <a:pt x="28575" y="38099"/>
                  </a:lnTo>
                  <a:lnTo>
                    <a:pt x="28575" y="50799"/>
                  </a:lnTo>
                  <a:lnTo>
                    <a:pt x="50800" y="50799"/>
                  </a:lnTo>
                  <a:lnTo>
                    <a:pt x="44450" y="3809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5087685" y="6473444"/>
            <a:ext cx="97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978148" y="6360667"/>
            <a:ext cx="1227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z="1800" spc="50" i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0.161</a:t>
            </a:r>
            <a:r>
              <a:rPr dirty="0" sz="18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C00000"/>
                </a:solidFill>
                <a:latin typeface="Calibri"/>
                <a:cs typeface="Calibri"/>
              </a:rPr>
              <a:t>eV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882928" y="1427402"/>
            <a:ext cx="5198110" cy="2684145"/>
            <a:chOff x="6882928" y="1427402"/>
            <a:chExt cx="5198110" cy="2684145"/>
          </a:xfrm>
        </p:grpSpPr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2928" y="1735667"/>
              <a:ext cx="1299990" cy="1751998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179920" y="1699012"/>
              <a:ext cx="1290955" cy="1706880"/>
            </a:xfrm>
            <a:custGeom>
              <a:avLst/>
              <a:gdLst/>
              <a:ahLst/>
              <a:cxnLst/>
              <a:rect l="l" t="t" r="r" b="b"/>
              <a:pathLst>
                <a:path w="1290954" h="1706879">
                  <a:moveTo>
                    <a:pt x="1281662" y="0"/>
                  </a:moveTo>
                  <a:lnTo>
                    <a:pt x="0" y="812144"/>
                  </a:lnTo>
                  <a:lnTo>
                    <a:pt x="1290885" y="1706879"/>
                  </a:lnTo>
                  <a:lnTo>
                    <a:pt x="1281662" y="0"/>
                  </a:lnTo>
                  <a:close/>
                </a:path>
              </a:pathLst>
            </a:custGeom>
            <a:solidFill>
              <a:srgbClr val="7F7F7F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6232" y="1710520"/>
              <a:ext cx="2002550" cy="2379501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0007911" y="1658639"/>
              <a:ext cx="2068195" cy="2447925"/>
            </a:xfrm>
            <a:custGeom>
              <a:avLst/>
              <a:gdLst/>
              <a:ahLst/>
              <a:cxnLst/>
              <a:rect l="l" t="t" r="r" b="b"/>
              <a:pathLst>
                <a:path w="2068195" h="2447925">
                  <a:moveTo>
                    <a:pt x="0" y="0"/>
                  </a:moveTo>
                  <a:lnTo>
                    <a:pt x="2068029" y="0"/>
                  </a:lnTo>
                  <a:lnTo>
                    <a:pt x="2068029" y="2447925"/>
                  </a:lnTo>
                  <a:lnTo>
                    <a:pt x="0" y="24479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41739" y="1544002"/>
              <a:ext cx="2058503" cy="24384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9736976" y="1539240"/>
              <a:ext cx="2068195" cy="2447925"/>
            </a:xfrm>
            <a:custGeom>
              <a:avLst/>
              <a:gdLst/>
              <a:ahLst/>
              <a:cxnLst/>
              <a:rect l="l" t="t" r="r" b="b"/>
              <a:pathLst>
                <a:path w="2068195" h="2447925">
                  <a:moveTo>
                    <a:pt x="0" y="0"/>
                  </a:moveTo>
                  <a:lnTo>
                    <a:pt x="2068029" y="0"/>
                  </a:lnTo>
                  <a:lnTo>
                    <a:pt x="2068029" y="2447925"/>
                  </a:lnTo>
                  <a:lnTo>
                    <a:pt x="0" y="24479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74565" y="1436927"/>
              <a:ext cx="2058503" cy="243839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9469803" y="1432165"/>
              <a:ext cx="2068195" cy="2447925"/>
            </a:xfrm>
            <a:custGeom>
              <a:avLst/>
              <a:gdLst/>
              <a:ahLst/>
              <a:cxnLst/>
              <a:rect l="l" t="t" r="r" b="b"/>
              <a:pathLst>
                <a:path w="2068195" h="2447925">
                  <a:moveTo>
                    <a:pt x="0" y="0"/>
                  </a:moveTo>
                  <a:lnTo>
                    <a:pt x="2068029" y="0"/>
                  </a:lnTo>
                  <a:lnTo>
                    <a:pt x="2068029" y="2447925"/>
                  </a:lnTo>
                  <a:lnTo>
                    <a:pt x="0" y="24479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7405880" y="938276"/>
            <a:ext cx="44488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Prototype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Encyclopedia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983456" y="4258199"/>
            <a:ext cx="3059430" cy="749300"/>
          </a:xfrm>
          <a:prstGeom prst="rect">
            <a:avLst/>
          </a:prstGeom>
          <a:solidFill>
            <a:srgbClr val="287131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270"/>
              </a:spcBef>
            </a:pPr>
            <a:r>
              <a:rPr dirty="0" u="sng" sz="1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part</a:t>
            </a:r>
            <a:r>
              <a:rPr dirty="0" u="sng" sz="160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895"/>
              </a:lnSpc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288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prototypes</a:t>
            </a:r>
            <a:endParaRPr sz="1600">
              <a:latin typeface="Calibri"/>
              <a:cs typeface="Calibri"/>
            </a:endParaRPr>
          </a:p>
          <a:p>
            <a:pPr algn="ctr" marL="635">
              <a:lnSpc>
                <a:spcPts val="1305"/>
              </a:lnSpc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Mehl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dirty="0" sz="1100" spc="-3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FFFFFF"/>
                </a:solidFill>
                <a:latin typeface="Calibri"/>
                <a:cs typeface="Calibri"/>
              </a:rPr>
              <a:t>al.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Comput.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Mater.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Sci.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136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S1</a:t>
            </a:r>
            <a:r>
              <a:rPr dirty="0" sz="1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(2017)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983456" y="5107341"/>
            <a:ext cx="3059430" cy="749300"/>
          </a:xfrm>
          <a:prstGeom prst="rect">
            <a:avLst/>
          </a:prstGeom>
          <a:solidFill>
            <a:srgbClr val="287131"/>
          </a:solidFill>
        </p:spPr>
        <p:txBody>
          <a:bodyPr wrap="square" lIns="0" tIns="32384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254"/>
              </a:spcBef>
            </a:pPr>
            <a:r>
              <a:rPr dirty="0" u="sng" sz="1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part</a:t>
            </a:r>
            <a:r>
              <a:rPr dirty="0" u="sng" sz="160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905"/>
              </a:lnSpc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302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prototypes</a:t>
            </a:r>
            <a:endParaRPr sz="1600">
              <a:latin typeface="Calibri"/>
              <a:cs typeface="Calibri"/>
            </a:endParaRPr>
          </a:p>
          <a:p>
            <a:pPr algn="ctr" marL="635">
              <a:lnSpc>
                <a:spcPts val="1320"/>
              </a:lnSpc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Hicks</a:t>
            </a:r>
            <a:r>
              <a:rPr dirty="0" sz="1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dirty="0" sz="1100" spc="-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FFFFFF"/>
                </a:solidFill>
                <a:latin typeface="Calibri"/>
                <a:cs typeface="Calibri"/>
              </a:rPr>
              <a:t>al.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Comput.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Mater.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Sci.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161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S1</a:t>
            </a:r>
            <a:r>
              <a:rPr dirty="0" sz="11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(2019)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543212" y="5077459"/>
            <a:ext cx="141414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1,100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10" b="1">
                <a:latin typeface="Calibri"/>
                <a:cs typeface="Calibri"/>
              </a:rPr>
              <a:t>prototypes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983456" y="5956482"/>
            <a:ext cx="3059430" cy="749300"/>
          </a:xfrm>
          <a:prstGeom prst="rect">
            <a:avLst/>
          </a:prstGeom>
          <a:solidFill>
            <a:srgbClr val="287131"/>
          </a:solidFill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265"/>
              </a:spcBef>
            </a:pPr>
            <a:r>
              <a:rPr dirty="0" u="sng" sz="1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part</a:t>
            </a:r>
            <a:r>
              <a:rPr dirty="0" u="sng" sz="160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895"/>
              </a:lnSpc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510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prototypes</a:t>
            </a:r>
            <a:endParaRPr sz="1600">
              <a:latin typeface="Calibri"/>
              <a:cs typeface="Calibri"/>
            </a:endParaRPr>
          </a:p>
          <a:p>
            <a:pPr algn="ctr" marL="635">
              <a:lnSpc>
                <a:spcPts val="1305"/>
              </a:lnSpc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Hicks</a:t>
            </a:r>
            <a:r>
              <a:rPr dirty="0" sz="1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dirty="0" sz="11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.,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Comput. Mater.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Sci.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199</a:t>
            </a: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100" spc="-30">
                <a:solidFill>
                  <a:srgbClr val="FFFFFF"/>
                </a:solidFill>
                <a:latin typeface="Calibri"/>
                <a:cs typeface="Calibri"/>
              </a:rPr>
              <a:t> 110450</a:t>
            </a:r>
            <a:r>
              <a:rPr dirty="0" sz="11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(2021)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10065601" y="4258198"/>
            <a:ext cx="241935" cy="2479040"/>
          </a:xfrm>
          <a:custGeom>
            <a:avLst/>
            <a:gdLst/>
            <a:ahLst/>
            <a:cxnLst/>
            <a:rect l="l" t="t" r="r" b="b"/>
            <a:pathLst>
              <a:path w="241934" h="2479040">
                <a:moveTo>
                  <a:pt x="0" y="0"/>
                </a:moveTo>
                <a:lnTo>
                  <a:pt x="47077" y="1583"/>
                </a:lnTo>
                <a:lnTo>
                  <a:pt x="85520" y="5903"/>
                </a:lnTo>
                <a:lnTo>
                  <a:pt x="111440" y="12310"/>
                </a:lnTo>
                <a:lnTo>
                  <a:pt x="120944" y="20156"/>
                </a:lnTo>
                <a:lnTo>
                  <a:pt x="120944" y="1219130"/>
                </a:lnTo>
                <a:lnTo>
                  <a:pt x="130449" y="1226975"/>
                </a:lnTo>
                <a:lnTo>
                  <a:pt x="156368" y="1233382"/>
                </a:lnTo>
                <a:lnTo>
                  <a:pt x="194812" y="1237702"/>
                </a:lnTo>
                <a:lnTo>
                  <a:pt x="241889" y="1239286"/>
                </a:lnTo>
                <a:lnTo>
                  <a:pt x="194812" y="1240869"/>
                </a:lnTo>
                <a:lnTo>
                  <a:pt x="156368" y="1245189"/>
                </a:lnTo>
                <a:lnTo>
                  <a:pt x="130449" y="1251596"/>
                </a:lnTo>
                <a:lnTo>
                  <a:pt x="120944" y="1259442"/>
                </a:lnTo>
                <a:lnTo>
                  <a:pt x="120944" y="2458416"/>
                </a:lnTo>
                <a:lnTo>
                  <a:pt x="111440" y="2466261"/>
                </a:lnTo>
                <a:lnTo>
                  <a:pt x="85520" y="2472668"/>
                </a:lnTo>
                <a:lnTo>
                  <a:pt x="47077" y="2476988"/>
                </a:lnTo>
                <a:lnTo>
                  <a:pt x="0" y="2478572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0" y="-156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399"/>
                </a:lnTo>
                <a:lnTo>
                  <a:pt x="12192000" y="7873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8775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Inspiration</a:t>
            </a:r>
            <a:r>
              <a:rPr dirty="0" spc="-110"/>
              <a:t> </a:t>
            </a:r>
            <a:r>
              <a:rPr dirty="0"/>
              <a:t>from</a:t>
            </a:r>
            <a:r>
              <a:rPr dirty="0" spc="-110"/>
              <a:t> </a:t>
            </a:r>
            <a:r>
              <a:rPr dirty="0" spc="-10"/>
              <a:t>nature</a:t>
            </a:r>
          </a:p>
        </p:txBody>
      </p:sp>
      <p:sp>
        <p:nvSpPr>
          <p:cNvPr id="50" name="object 50" descr=""/>
          <p:cNvSpPr txBox="1"/>
          <p:nvPr/>
        </p:nvSpPr>
        <p:spPr>
          <a:xfrm>
            <a:off x="12008802" y="6586219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9925" y="1001039"/>
            <a:ext cx="2941421" cy="12192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479817" y="974977"/>
            <a:ext cx="2600960" cy="1227455"/>
            <a:chOff x="9479817" y="974977"/>
            <a:chExt cx="2600960" cy="122745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8905" y="996655"/>
              <a:ext cx="2471263" cy="120565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479817" y="974977"/>
              <a:ext cx="258445" cy="364490"/>
            </a:xfrm>
            <a:custGeom>
              <a:avLst/>
              <a:gdLst/>
              <a:ahLst/>
              <a:cxnLst/>
              <a:rect l="l" t="t" r="r" b="b"/>
              <a:pathLst>
                <a:path w="258445" h="364490">
                  <a:moveTo>
                    <a:pt x="258173" y="0"/>
                  </a:moveTo>
                  <a:lnTo>
                    <a:pt x="0" y="0"/>
                  </a:lnTo>
                  <a:lnTo>
                    <a:pt x="0" y="364469"/>
                  </a:lnTo>
                  <a:lnTo>
                    <a:pt x="258173" y="364469"/>
                  </a:lnTo>
                  <a:lnTo>
                    <a:pt x="2581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1308" y="1001291"/>
            <a:ext cx="1822463" cy="11867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2345" y="985815"/>
            <a:ext cx="1481533" cy="1219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150" y="985815"/>
            <a:ext cx="1311487" cy="121465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912068" y="2318490"/>
            <a:ext cx="9808845" cy="4483100"/>
            <a:chOff x="912068" y="2318490"/>
            <a:chExt cx="9808845" cy="4483100"/>
          </a:xfrm>
        </p:grpSpPr>
        <p:sp>
          <p:nvSpPr>
            <p:cNvPr id="10" name="object 10" descr=""/>
            <p:cNvSpPr/>
            <p:nvPr/>
          </p:nvSpPr>
          <p:spPr>
            <a:xfrm>
              <a:off x="4648923" y="3451859"/>
              <a:ext cx="782320" cy="789940"/>
            </a:xfrm>
            <a:custGeom>
              <a:avLst/>
              <a:gdLst/>
              <a:ahLst/>
              <a:cxnLst/>
              <a:rect l="l" t="t" r="r" b="b"/>
              <a:pathLst>
                <a:path w="782320" h="789939">
                  <a:moveTo>
                    <a:pt x="782078" y="318770"/>
                  </a:moveTo>
                  <a:lnTo>
                    <a:pt x="462572" y="318770"/>
                  </a:lnTo>
                  <a:lnTo>
                    <a:pt x="462572" y="0"/>
                  </a:lnTo>
                  <a:lnTo>
                    <a:pt x="319506" y="0"/>
                  </a:lnTo>
                  <a:lnTo>
                    <a:pt x="319506" y="318770"/>
                  </a:lnTo>
                  <a:lnTo>
                    <a:pt x="0" y="318770"/>
                  </a:lnTo>
                  <a:lnTo>
                    <a:pt x="0" y="469900"/>
                  </a:lnTo>
                  <a:lnTo>
                    <a:pt x="319506" y="469900"/>
                  </a:lnTo>
                  <a:lnTo>
                    <a:pt x="319506" y="789940"/>
                  </a:lnTo>
                  <a:lnTo>
                    <a:pt x="462572" y="789940"/>
                  </a:lnTo>
                  <a:lnTo>
                    <a:pt x="462572" y="469900"/>
                  </a:lnTo>
                  <a:lnTo>
                    <a:pt x="782078" y="469900"/>
                  </a:lnTo>
                  <a:lnTo>
                    <a:pt x="782078" y="318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648925" y="3451404"/>
              <a:ext cx="782320" cy="790575"/>
            </a:xfrm>
            <a:custGeom>
              <a:avLst/>
              <a:gdLst/>
              <a:ahLst/>
              <a:cxnLst/>
              <a:rect l="l" t="t" r="r" b="b"/>
              <a:pathLst>
                <a:path w="782320" h="790575">
                  <a:moveTo>
                    <a:pt x="0" y="319506"/>
                  </a:moveTo>
                  <a:lnTo>
                    <a:pt x="319506" y="319506"/>
                  </a:lnTo>
                  <a:lnTo>
                    <a:pt x="319506" y="0"/>
                  </a:lnTo>
                  <a:lnTo>
                    <a:pt x="462580" y="0"/>
                  </a:lnTo>
                  <a:lnTo>
                    <a:pt x="462580" y="319506"/>
                  </a:lnTo>
                  <a:lnTo>
                    <a:pt x="782087" y="319506"/>
                  </a:lnTo>
                  <a:lnTo>
                    <a:pt x="782087" y="470840"/>
                  </a:lnTo>
                  <a:lnTo>
                    <a:pt x="462580" y="470840"/>
                  </a:lnTo>
                  <a:lnTo>
                    <a:pt x="462580" y="790347"/>
                  </a:lnTo>
                  <a:lnTo>
                    <a:pt x="319506" y="790347"/>
                  </a:lnTo>
                  <a:lnTo>
                    <a:pt x="319506" y="470840"/>
                  </a:lnTo>
                  <a:lnTo>
                    <a:pt x="0" y="470840"/>
                  </a:lnTo>
                  <a:lnTo>
                    <a:pt x="0" y="31950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1207" y="2768131"/>
              <a:ext cx="9249587" cy="403296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854700" y="2325369"/>
              <a:ext cx="482600" cy="487680"/>
            </a:xfrm>
            <a:custGeom>
              <a:avLst/>
              <a:gdLst/>
              <a:ahLst/>
              <a:cxnLst/>
              <a:rect l="l" t="t" r="r" b="b"/>
              <a:pathLst>
                <a:path w="482600" h="487680">
                  <a:moveTo>
                    <a:pt x="482587" y="196850"/>
                  </a:moveTo>
                  <a:lnTo>
                    <a:pt x="285432" y="196850"/>
                  </a:lnTo>
                  <a:lnTo>
                    <a:pt x="285432" y="0"/>
                  </a:lnTo>
                  <a:lnTo>
                    <a:pt x="197154" y="0"/>
                  </a:lnTo>
                  <a:lnTo>
                    <a:pt x="197154" y="196850"/>
                  </a:lnTo>
                  <a:lnTo>
                    <a:pt x="0" y="196850"/>
                  </a:lnTo>
                  <a:lnTo>
                    <a:pt x="0" y="289560"/>
                  </a:lnTo>
                  <a:lnTo>
                    <a:pt x="197154" y="289560"/>
                  </a:lnTo>
                  <a:lnTo>
                    <a:pt x="197154" y="487680"/>
                  </a:lnTo>
                  <a:lnTo>
                    <a:pt x="285432" y="487680"/>
                  </a:lnTo>
                  <a:lnTo>
                    <a:pt x="285432" y="289560"/>
                  </a:lnTo>
                  <a:lnTo>
                    <a:pt x="482587" y="289560"/>
                  </a:lnTo>
                  <a:lnTo>
                    <a:pt x="482587" y="196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854710" y="2324840"/>
              <a:ext cx="482600" cy="487680"/>
            </a:xfrm>
            <a:custGeom>
              <a:avLst/>
              <a:gdLst/>
              <a:ahLst/>
              <a:cxnLst/>
              <a:rect l="l" t="t" r="r" b="b"/>
              <a:pathLst>
                <a:path w="482600" h="487680">
                  <a:moveTo>
                    <a:pt x="0" y="197149"/>
                  </a:moveTo>
                  <a:lnTo>
                    <a:pt x="197149" y="197149"/>
                  </a:lnTo>
                  <a:lnTo>
                    <a:pt x="197149" y="0"/>
                  </a:lnTo>
                  <a:lnTo>
                    <a:pt x="285433" y="0"/>
                  </a:lnTo>
                  <a:lnTo>
                    <a:pt x="285433" y="197149"/>
                  </a:lnTo>
                  <a:lnTo>
                    <a:pt x="482583" y="197149"/>
                  </a:lnTo>
                  <a:lnTo>
                    <a:pt x="482583" y="290530"/>
                  </a:lnTo>
                  <a:lnTo>
                    <a:pt x="285433" y="290530"/>
                  </a:lnTo>
                  <a:lnTo>
                    <a:pt x="285433" y="487680"/>
                  </a:lnTo>
                  <a:lnTo>
                    <a:pt x="197149" y="487680"/>
                  </a:lnTo>
                  <a:lnTo>
                    <a:pt x="197149" y="290530"/>
                  </a:lnTo>
                  <a:lnTo>
                    <a:pt x="0" y="290530"/>
                  </a:lnTo>
                  <a:lnTo>
                    <a:pt x="0" y="19714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34627" y="448177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539598" y="0"/>
                  </a:moveTo>
                  <a:lnTo>
                    <a:pt x="0" y="0"/>
                  </a:lnTo>
                  <a:lnTo>
                    <a:pt x="0" y="570590"/>
                  </a:lnTo>
                  <a:lnTo>
                    <a:pt x="539598" y="570590"/>
                  </a:lnTo>
                  <a:lnTo>
                    <a:pt x="539598" y="0"/>
                  </a:lnTo>
                  <a:close/>
                </a:path>
              </a:pathLst>
            </a:custGeom>
            <a:solidFill>
              <a:srgbClr val="2845DB">
                <a:alpha val="505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034627" y="448177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0" y="0"/>
                  </a:moveTo>
                  <a:lnTo>
                    <a:pt x="539600" y="0"/>
                  </a:lnTo>
                  <a:lnTo>
                    <a:pt x="539600" y="570591"/>
                  </a:lnTo>
                  <a:lnTo>
                    <a:pt x="0" y="570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24528" y="557625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539600" y="0"/>
                  </a:moveTo>
                  <a:lnTo>
                    <a:pt x="0" y="0"/>
                  </a:lnTo>
                  <a:lnTo>
                    <a:pt x="0" y="570591"/>
                  </a:lnTo>
                  <a:lnTo>
                    <a:pt x="539600" y="570591"/>
                  </a:lnTo>
                  <a:lnTo>
                    <a:pt x="539600" y="0"/>
                  </a:lnTo>
                  <a:close/>
                </a:path>
              </a:pathLst>
            </a:custGeom>
            <a:solidFill>
              <a:srgbClr val="BE75EE">
                <a:alpha val="505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524528" y="557625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0" y="0"/>
                  </a:moveTo>
                  <a:lnTo>
                    <a:pt x="539600" y="0"/>
                  </a:lnTo>
                  <a:lnTo>
                    <a:pt x="539600" y="570591"/>
                  </a:lnTo>
                  <a:lnTo>
                    <a:pt x="0" y="570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59956" y="448177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539600" y="0"/>
                  </a:moveTo>
                  <a:lnTo>
                    <a:pt x="0" y="0"/>
                  </a:lnTo>
                  <a:lnTo>
                    <a:pt x="0" y="570590"/>
                  </a:lnTo>
                  <a:lnTo>
                    <a:pt x="539600" y="570590"/>
                  </a:lnTo>
                  <a:lnTo>
                    <a:pt x="539600" y="0"/>
                  </a:lnTo>
                  <a:close/>
                </a:path>
              </a:pathLst>
            </a:custGeom>
            <a:solidFill>
              <a:srgbClr val="41FF04">
                <a:alpha val="505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59956" y="448177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0" y="0"/>
                  </a:moveTo>
                  <a:lnTo>
                    <a:pt x="539600" y="0"/>
                  </a:lnTo>
                  <a:lnTo>
                    <a:pt x="539600" y="570591"/>
                  </a:lnTo>
                  <a:lnTo>
                    <a:pt x="0" y="570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053894" y="557625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539600" y="0"/>
                  </a:moveTo>
                  <a:lnTo>
                    <a:pt x="0" y="0"/>
                  </a:lnTo>
                  <a:lnTo>
                    <a:pt x="0" y="570591"/>
                  </a:lnTo>
                  <a:lnTo>
                    <a:pt x="539600" y="570591"/>
                  </a:lnTo>
                  <a:lnTo>
                    <a:pt x="539600" y="0"/>
                  </a:lnTo>
                  <a:close/>
                </a:path>
              </a:pathLst>
            </a:custGeom>
            <a:solidFill>
              <a:srgbClr val="838383">
                <a:alpha val="505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053894" y="557625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0" y="0"/>
                  </a:moveTo>
                  <a:lnTo>
                    <a:pt x="539600" y="0"/>
                  </a:lnTo>
                  <a:lnTo>
                    <a:pt x="539600" y="570591"/>
                  </a:lnTo>
                  <a:lnTo>
                    <a:pt x="0" y="570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089815" y="448177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539600" y="0"/>
                  </a:moveTo>
                  <a:lnTo>
                    <a:pt x="0" y="0"/>
                  </a:lnTo>
                  <a:lnTo>
                    <a:pt x="0" y="570590"/>
                  </a:lnTo>
                  <a:lnTo>
                    <a:pt x="539600" y="570590"/>
                  </a:lnTo>
                  <a:lnTo>
                    <a:pt x="539600" y="0"/>
                  </a:lnTo>
                  <a:close/>
                </a:path>
              </a:pathLst>
            </a:custGeom>
            <a:solidFill>
              <a:srgbClr val="F20C0C">
                <a:alpha val="505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089815" y="4481777"/>
              <a:ext cx="539750" cy="570865"/>
            </a:xfrm>
            <a:custGeom>
              <a:avLst/>
              <a:gdLst/>
              <a:ahLst/>
              <a:cxnLst/>
              <a:rect l="l" t="t" r="r" b="b"/>
              <a:pathLst>
                <a:path w="539750" h="570864">
                  <a:moveTo>
                    <a:pt x="0" y="0"/>
                  </a:moveTo>
                  <a:lnTo>
                    <a:pt x="539600" y="0"/>
                  </a:lnTo>
                  <a:lnTo>
                    <a:pt x="539600" y="570591"/>
                  </a:lnTo>
                  <a:lnTo>
                    <a:pt x="0" y="570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36501" y="4310521"/>
              <a:ext cx="1409700" cy="2036445"/>
            </a:xfrm>
            <a:custGeom>
              <a:avLst/>
              <a:gdLst/>
              <a:ahLst/>
              <a:cxnLst/>
              <a:rect l="l" t="t" r="r" b="b"/>
              <a:pathLst>
                <a:path w="1409700" h="2036445">
                  <a:moveTo>
                    <a:pt x="175519" y="768363"/>
                  </a:moveTo>
                  <a:lnTo>
                    <a:pt x="202773" y="712750"/>
                  </a:lnTo>
                  <a:lnTo>
                    <a:pt x="231287" y="658733"/>
                  </a:lnTo>
                  <a:lnTo>
                    <a:pt x="260976" y="606374"/>
                  </a:lnTo>
                  <a:lnTo>
                    <a:pt x="291756" y="555736"/>
                  </a:lnTo>
                  <a:lnTo>
                    <a:pt x="323544" y="506880"/>
                  </a:lnTo>
                  <a:lnTo>
                    <a:pt x="356256" y="459869"/>
                  </a:lnTo>
                  <a:lnTo>
                    <a:pt x="389807" y="414766"/>
                  </a:lnTo>
                  <a:lnTo>
                    <a:pt x="424113" y="371632"/>
                  </a:lnTo>
                  <a:lnTo>
                    <a:pt x="459091" y="330529"/>
                  </a:lnTo>
                  <a:lnTo>
                    <a:pt x="494657" y="291521"/>
                  </a:lnTo>
                  <a:lnTo>
                    <a:pt x="530726" y="254669"/>
                  </a:lnTo>
                  <a:lnTo>
                    <a:pt x="567214" y="220035"/>
                  </a:lnTo>
                  <a:lnTo>
                    <a:pt x="604039" y="187682"/>
                  </a:lnTo>
                  <a:lnTo>
                    <a:pt x="641114" y="157672"/>
                  </a:lnTo>
                  <a:lnTo>
                    <a:pt x="678358" y="130067"/>
                  </a:lnTo>
                  <a:lnTo>
                    <a:pt x="715685" y="104930"/>
                  </a:lnTo>
                  <a:lnTo>
                    <a:pt x="753012" y="82322"/>
                  </a:lnTo>
                  <a:lnTo>
                    <a:pt x="790255" y="62307"/>
                  </a:lnTo>
                  <a:lnTo>
                    <a:pt x="827329" y="44945"/>
                  </a:lnTo>
                  <a:lnTo>
                    <a:pt x="864151" y="30300"/>
                  </a:lnTo>
                  <a:lnTo>
                    <a:pt x="900637" y="18434"/>
                  </a:lnTo>
                  <a:lnTo>
                    <a:pt x="972263" y="3286"/>
                  </a:lnTo>
                  <a:lnTo>
                    <a:pt x="1041538" y="0"/>
                  </a:lnTo>
                  <a:lnTo>
                    <a:pt x="1075082" y="2960"/>
                  </a:lnTo>
                  <a:lnTo>
                    <a:pt x="1139568" y="18400"/>
                  </a:lnTo>
                  <a:lnTo>
                    <a:pt x="1199639" y="46733"/>
                  </a:lnTo>
                  <a:lnTo>
                    <a:pt x="1252569" y="86672"/>
                  </a:lnTo>
                  <a:lnTo>
                    <a:pt x="1297907" y="137224"/>
                  </a:lnTo>
                  <a:lnTo>
                    <a:pt x="1335610" y="197554"/>
                  </a:lnTo>
                  <a:lnTo>
                    <a:pt x="1365636" y="266826"/>
                  </a:lnTo>
                  <a:lnTo>
                    <a:pt x="1377755" y="304555"/>
                  </a:lnTo>
                  <a:lnTo>
                    <a:pt x="1387940" y="344206"/>
                  </a:lnTo>
                  <a:lnTo>
                    <a:pt x="1396183" y="385675"/>
                  </a:lnTo>
                  <a:lnTo>
                    <a:pt x="1402480" y="428857"/>
                  </a:lnTo>
                  <a:lnTo>
                    <a:pt x="1406824" y="473650"/>
                  </a:lnTo>
                  <a:lnTo>
                    <a:pt x="1409212" y="519946"/>
                  </a:lnTo>
                  <a:lnTo>
                    <a:pt x="1409637" y="567644"/>
                  </a:lnTo>
                  <a:lnTo>
                    <a:pt x="1408094" y="616637"/>
                  </a:lnTo>
                  <a:lnTo>
                    <a:pt x="1404578" y="666822"/>
                  </a:lnTo>
                  <a:lnTo>
                    <a:pt x="1399083" y="718095"/>
                  </a:lnTo>
                  <a:lnTo>
                    <a:pt x="1391604" y="770350"/>
                  </a:lnTo>
                  <a:lnTo>
                    <a:pt x="1382135" y="823484"/>
                  </a:lnTo>
                  <a:lnTo>
                    <a:pt x="1370672" y="877392"/>
                  </a:lnTo>
                  <a:lnTo>
                    <a:pt x="1357208" y="931970"/>
                  </a:lnTo>
                  <a:lnTo>
                    <a:pt x="1341739" y="987112"/>
                  </a:lnTo>
                  <a:lnTo>
                    <a:pt x="1324258" y="1042716"/>
                  </a:lnTo>
                  <a:lnTo>
                    <a:pt x="1304761" y="1098677"/>
                  </a:lnTo>
                  <a:lnTo>
                    <a:pt x="1283242" y="1154889"/>
                  </a:lnTo>
                  <a:lnTo>
                    <a:pt x="1259696" y="1211249"/>
                  </a:lnTo>
                  <a:lnTo>
                    <a:pt x="1234118" y="1267653"/>
                  </a:lnTo>
                  <a:lnTo>
                    <a:pt x="1206864" y="1323266"/>
                  </a:lnTo>
                  <a:lnTo>
                    <a:pt x="1178350" y="1377283"/>
                  </a:lnTo>
                  <a:lnTo>
                    <a:pt x="1148661" y="1429642"/>
                  </a:lnTo>
                  <a:lnTo>
                    <a:pt x="1117880" y="1480281"/>
                  </a:lnTo>
                  <a:lnTo>
                    <a:pt x="1086092" y="1529136"/>
                  </a:lnTo>
                  <a:lnTo>
                    <a:pt x="1053381" y="1576147"/>
                  </a:lnTo>
                  <a:lnTo>
                    <a:pt x="1019830" y="1621250"/>
                  </a:lnTo>
                  <a:lnTo>
                    <a:pt x="985524" y="1664385"/>
                  </a:lnTo>
                  <a:lnTo>
                    <a:pt x="950546" y="1705487"/>
                  </a:lnTo>
                  <a:lnTo>
                    <a:pt x="914980" y="1744495"/>
                  </a:lnTo>
                  <a:lnTo>
                    <a:pt x="878911" y="1781347"/>
                  </a:lnTo>
                  <a:lnTo>
                    <a:pt x="842422" y="1815981"/>
                  </a:lnTo>
                  <a:lnTo>
                    <a:pt x="805598" y="1848334"/>
                  </a:lnTo>
                  <a:lnTo>
                    <a:pt x="768522" y="1878344"/>
                  </a:lnTo>
                  <a:lnTo>
                    <a:pt x="731279" y="1905949"/>
                  </a:lnTo>
                  <a:lnTo>
                    <a:pt x="693951" y="1931086"/>
                  </a:lnTo>
                  <a:lnTo>
                    <a:pt x="656625" y="1953694"/>
                  </a:lnTo>
                  <a:lnTo>
                    <a:pt x="619382" y="1973709"/>
                  </a:lnTo>
                  <a:lnTo>
                    <a:pt x="582308" y="1991071"/>
                  </a:lnTo>
                  <a:lnTo>
                    <a:pt x="545486" y="2005716"/>
                  </a:lnTo>
                  <a:lnTo>
                    <a:pt x="509000" y="2017583"/>
                  </a:lnTo>
                  <a:lnTo>
                    <a:pt x="437373" y="2032730"/>
                  </a:lnTo>
                  <a:lnTo>
                    <a:pt x="368099" y="2036017"/>
                  </a:lnTo>
                  <a:lnTo>
                    <a:pt x="334554" y="2033056"/>
                  </a:lnTo>
                  <a:lnTo>
                    <a:pt x="270069" y="2017616"/>
                  </a:lnTo>
                  <a:lnTo>
                    <a:pt x="209998" y="1989283"/>
                  </a:lnTo>
                  <a:lnTo>
                    <a:pt x="157068" y="1949344"/>
                  </a:lnTo>
                  <a:lnTo>
                    <a:pt x="111730" y="1898792"/>
                  </a:lnTo>
                  <a:lnTo>
                    <a:pt x="74026" y="1838463"/>
                  </a:lnTo>
                  <a:lnTo>
                    <a:pt x="44001" y="1769190"/>
                  </a:lnTo>
                  <a:lnTo>
                    <a:pt x="31881" y="1731462"/>
                  </a:lnTo>
                  <a:lnTo>
                    <a:pt x="21697" y="1691811"/>
                  </a:lnTo>
                  <a:lnTo>
                    <a:pt x="13454" y="1650341"/>
                  </a:lnTo>
                  <a:lnTo>
                    <a:pt x="7157" y="1607159"/>
                  </a:lnTo>
                  <a:lnTo>
                    <a:pt x="2812" y="1562367"/>
                  </a:lnTo>
                  <a:lnTo>
                    <a:pt x="425" y="1516070"/>
                  </a:lnTo>
                  <a:lnTo>
                    <a:pt x="0" y="1468372"/>
                  </a:lnTo>
                  <a:lnTo>
                    <a:pt x="1542" y="1419379"/>
                  </a:lnTo>
                  <a:lnTo>
                    <a:pt x="5059" y="1369194"/>
                  </a:lnTo>
                  <a:lnTo>
                    <a:pt x="10554" y="1317921"/>
                  </a:lnTo>
                  <a:lnTo>
                    <a:pt x="18033" y="1265666"/>
                  </a:lnTo>
                  <a:lnTo>
                    <a:pt x="27501" y="1212532"/>
                  </a:lnTo>
                  <a:lnTo>
                    <a:pt x="38965" y="1158624"/>
                  </a:lnTo>
                  <a:lnTo>
                    <a:pt x="52429" y="1104047"/>
                  </a:lnTo>
                  <a:lnTo>
                    <a:pt x="67898" y="1048904"/>
                  </a:lnTo>
                  <a:lnTo>
                    <a:pt x="85379" y="993300"/>
                  </a:lnTo>
                  <a:lnTo>
                    <a:pt x="104876" y="937339"/>
                  </a:lnTo>
                  <a:lnTo>
                    <a:pt x="126394" y="881127"/>
                  </a:lnTo>
                  <a:lnTo>
                    <a:pt x="149940" y="824767"/>
                  </a:lnTo>
                  <a:lnTo>
                    <a:pt x="175519" y="768363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12068" y="2579377"/>
              <a:ext cx="2600325" cy="2536190"/>
            </a:xfrm>
            <a:custGeom>
              <a:avLst/>
              <a:gdLst/>
              <a:ahLst/>
              <a:cxnLst/>
              <a:rect l="l" t="t" r="r" b="b"/>
              <a:pathLst>
                <a:path w="2600325" h="2536190">
                  <a:moveTo>
                    <a:pt x="2524566" y="2459817"/>
                  </a:moveTo>
                  <a:lnTo>
                    <a:pt x="2523905" y="2491324"/>
                  </a:lnTo>
                  <a:lnTo>
                    <a:pt x="2536714" y="2491830"/>
                  </a:lnTo>
                  <a:lnTo>
                    <a:pt x="2536213" y="2504520"/>
                  </a:lnTo>
                  <a:lnTo>
                    <a:pt x="2523628" y="2504520"/>
                  </a:lnTo>
                  <a:lnTo>
                    <a:pt x="2522967" y="2536000"/>
                  </a:lnTo>
                  <a:lnTo>
                    <a:pt x="2589375" y="2504520"/>
                  </a:lnTo>
                  <a:lnTo>
                    <a:pt x="2536213" y="2504520"/>
                  </a:lnTo>
                  <a:lnTo>
                    <a:pt x="2523638" y="2504023"/>
                  </a:lnTo>
                  <a:lnTo>
                    <a:pt x="2590422" y="2504023"/>
                  </a:lnTo>
                  <a:lnTo>
                    <a:pt x="2599949" y="2499507"/>
                  </a:lnTo>
                  <a:lnTo>
                    <a:pt x="2524566" y="2459817"/>
                  </a:lnTo>
                  <a:close/>
                </a:path>
                <a:path w="2600325" h="2536190">
                  <a:moveTo>
                    <a:pt x="2523905" y="2491324"/>
                  </a:moveTo>
                  <a:lnTo>
                    <a:pt x="2523638" y="2504023"/>
                  </a:lnTo>
                  <a:lnTo>
                    <a:pt x="2536213" y="2504520"/>
                  </a:lnTo>
                  <a:lnTo>
                    <a:pt x="2536714" y="2491830"/>
                  </a:lnTo>
                  <a:lnTo>
                    <a:pt x="2523905" y="2491324"/>
                  </a:lnTo>
                  <a:close/>
                </a:path>
                <a:path w="2600325" h="2536190">
                  <a:moveTo>
                    <a:pt x="12698" y="0"/>
                  </a:moveTo>
                  <a:lnTo>
                    <a:pt x="0" y="204"/>
                  </a:lnTo>
                  <a:lnTo>
                    <a:pt x="946" y="58881"/>
                  </a:lnTo>
                  <a:lnTo>
                    <a:pt x="3770" y="117628"/>
                  </a:lnTo>
                  <a:lnTo>
                    <a:pt x="8441" y="176314"/>
                  </a:lnTo>
                  <a:lnTo>
                    <a:pt x="14928" y="234910"/>
                  </a:lnTo>
                  <a:lnTo>
                    <a:pt x="23201" y="293387"/>
                  </a:lnTo>
                  <a:lnTo>
                    <a:pt x="33231" y="351718"/>
                  </a:lnTo>
                  <a:lnTo>
                    <a:pt x="44986" y="409873"/>
                  </a:lnTo>
                  <a:lnTo>
                    <a:pt x="58438" y="467822"/>
                  </a:lnTo>
                  <a:lnTo>
                    <a:pt x="73556" y="525538"/>
                  </a:lnTo>
                  <a:lnTo>
                    <a:pt x="90310" y="582993"/>
                  </a:lnTo>
                  <a:lnTo>
                    <a:pt x="108671" y="640157"/>
                  </a:lnTo>
                  <a:lnTo>
                    <a:pt x="128608" y="697001"/>
                  </a:lnTo>
                  <a:lnTo>
                    <a:pt x="150091" y="753498"/>
                  </a:lnTo>
                  <a:lnTo>
                    <a:pt x="173091" y="809619"/>
                  </a:lnTo>
                  <a:lnTo>
                    <a:pt x="197577" y="865336"/>
                  </a:lnTo>
                  <a:lnTo>
                    <a:pt x="223521" y="920620"/>
                  </a:lnTo>
                  <a:lnTo>
                    <a:pt x="250891" y="975441"/>
                  </a:lnTo>
                  <a:lnTo>
                    <a:pt x="279658" y="1029773"/>
                  </a:lnTo>
                  <a:lnTo>
                    <a:pt x="309793" y="1083586"/>
                  </a:lnTo>
                  <a:lnTo>
                    <a:pt x="341265" y="1136853"/>
                  </a:lnTo>
                  <a:lnTo>
                    <a:pt x="374046" y="1189544"/>
                  </a:lnTo>
                  <a:lnTo>
                    <a:pt x="408103" y="1241630"/>
                  </a:lnTo>
                  <a:lnTo>
                    <a:pt x="443411" y="1293084"/>
                  </a:lnTo>
                  <a:lnTo>
                    <a:pt x="479936" y="1343878"/>
                  </a:lnTo>
                  <a:lnTo>
                    <a:pt x="517650" y="1393982"/>
                  </a:lnTo>
                  <a:lnTo>
                    <a:pt x="556543" y="1443395"/>
                  </a:lnTo>
                  <a:lnTo>
                    <a:pt x="637627" y="1539875"/>
                  </a:lnTo>
                  <a:lnTo>
                    <a:pt x="723013" y="1633166"/>
                  </a:lnTo>
                  <a:lnTo>
                    <a:pt x="812442" y="1723016"/>
                  </a:lnTo>
                  <a:lnTo>
                    <a:pt x="905677" y="1809196"/>
                  </a:lnTo>
                  <a:lnTo>
                    <a:pt x="1002482" y="1891479"/>
                  </a:lnTo>
                  <a:lnTo>
                    <a:pt x="1102593" y="1969613"/>
                  </a:lnTo>
                  <a:lnTo>
                    <a:pt x="1153864" y="2007092"/>
                  </a:lnTo>
                  <a:lnTo>
                    <a:pt x="1205853" y="2043435"/>
                  </a:lnTo>
                  <a:lnTo>
                    <a:pt x="1258555" y="2078630"/>
                  </a:lnTo>
                  <a:lnTo>
                    <a:pt x="1311945" y="2112651"/>
                  </a:lnTo>
                  <a:lnTo>
                    <a:pt x="1365988" y="2145469"/>
                  </a:lnTo>
                  <a:lnTo>
                    <a:pt x="1420658" y="2177054"/>
                  </a:lnTo>
                  <a:lnTo>
                    <a:pt x="1475924" y="2207379"/>
                  </a:lnTo>
                  <a:lnTo>
                    <a:pt x="1531759" y="2236416"/>
                  </a:lnTo>
                  <a:lnTo>
                    <a:pt x="1588129" y="2264134"/>
                  </a:lnTo>
                  <a:lnTo>
                    <a:pt x="1645007" y="2290505"/>
                  </a:lnTo>
                  <a:lnTo>
                    <a:pt x="1702364" y="2315503"/>
                  </a:lnTo>
                  <a:lnTo>
                    <a:pt x="1760169" y="2339096"/>
                  </a:lnTo>
                  <a:lnTo>
                    <a:pt x="1818394" y="2361255"/>
                  </a:lnTo>
                  <a:lnTo>
                    <a:pt x="1877007" y="2381953"/>
                  </a:lnTo>
                  <a:lnTo>
                    <a:pt x="1935981" y="2401162"/>
                  </a:lnTo>
                  <a:lnTo>
                    <a:pt x="1995283" y="2418850"/>
                  </a:lnTo>
                  <a:lnTo>
                    <a:pt x="2054888" y="2434992"/>
                  </a:lnTo>
                  <a:lnTo>
                    <a:pt x="2114762" y="2449558"/>
                  </a:lnTo>
                  <a:lnTo>
                    <a:pt x="2174879" y="2462517"/>
                  </a:lnTo>
                  <a:lnTo>
                    <a:pt x="2235207" y="2473843"/>
                  </a:lnTo>
                  <a:lnTo>
                    <a:pt x="2295716" y="2483505"/>
                  </a:lnTo>
                  <a:lnTo>
                    <a:pt x="2356377" y="2491474"/>
                  </a:lnTo>
                  <a:lnTo>
                    <a:pt x="2417162" y="2497724"/>
                  </a:lnTo>
                  <a:lnTo>
                    <a:pt x="2478055" y="2502225"/>
                  </a:lnTo>
                  <a:lnTo>
                    <a:pt x="2523638" y="2504023"/>
                  </a:lnTo>
                  <a:lnTo>
                    <a:pt x="2523905" y="2491324"/>
                  </a:lnTo>
                  <a:lnTo>
                    <a:pt x="2478710" y="2489539"/>
                  </a:lnTo>
                  <a:lnTo>
                    <a:pt x="2418209" y="2485064"/>
                  </a:lnTo>
                  <a:lnTo>
                    <a:pt x="2357789" y="2478850"/>
                  </a:lnTo>
                  <a:lnTo>
                    <a:pt x="2297473" y="2470924"/>
                  </a:lnTo>
                  <a:lnTo>
                    <a:pt x="2237302" y="2461314"/>
                  </a:lnTo>
                  <a:lnTo>
                    <a:pt x="2177313" y="2450050"/>
                  </a:lnTo>
                  <a:lnTo>
                    <a:pt x="2117527" y="2437160"/>
                  </a:lnTo>
                  <a:lnTo>
                    <a:pt x="2057978" y="2422672"/>
                  </a:lnTo>
                  <a:lnTo>
                    <a:pt x="1998688" y="2406614"/>
                  </a:lnTo>
                  <a:lnTo>
                    <a:pt x="1939693" y="2389014"/>
                  </a:lnTo>
                  <a:lnTo>
                    <a:pt x="1881019" y="2369902"/>
                  </a:lnTo>
                  <a:lnTo>
                    <a:pt x="1822699" y="2349305"/>
                  </a:lnTo>
                  <a:lnTo>
                    <a:pt x="1764761" y="2327253"/>
                  </a:lnTo>
                  <a:lnTo>
                    <a:pt x="1707235" y="2303772"/>
                  </a:lnTo>
                  <a:lnTo>
                    <a:pt x="1650151" y="2278893"/>
                  </a:lnTo>
                  <a:lnTo>
                    <a:pt x="1593541" y="2252643"/>
                  </a:lnTo>
                  <a:lnTo>
                    <a:pt x="1537430" y="2225051"/>
                  </a:lnTo>
                  <a:lnTo>
                    <a:pt x="1481849" y="2196144"/>
                  </a:lnTo>
                  <a:lnTo>
                    <a:pt x="1426832" y="2165954"/>
                  </a:lnTo>
                  <a:lnTo>
                    <a:pt x="1372404" y="2134506"/>
                  </a:lnTo>
                  <a:lnTo>
                    <a:pt x="1318598" y="2101830"/>
                  </a:lnTo>
                  <a:lnTo>
                    <a:pt x="1265439" y="2067956"/>
                  </a:lnTo>
                  <a:lnTo>
                    <a:pt x="1212965" y="2032910"/>
                  </a:lnTo>
                  <a:lnTo>
                    <a:pt x="1161197" y="1996721"/>
                  </a:lnTo>
                  <a:lnTo>
                    <a:pt x="1110174" y="1959420"/>
                  </a:lnTo>
                  <a:lnTo>
                    <a:pt x="1010408" y="1881549"/>
                  </a:lnTo>
                  <a:lnTo>
                    <a:pt x="914011" y="1799605"/>
                  </a:lnTo>
                  <a:lnTo>
                    <a:pt x="821167" y="1713779"/>
                  </a:lnTo>
                  <a:lnTo>
                    <a:pt x="732114" y="1624300"/>
                  </a:lnTo>
                  <a:lnTo>
                    <a:pt x="647092" y="1531399"/>
                  </a:lnTo>
                  <a:lnTo>
                    <a:pt x="566336" y="1435303"/>
                  </a:lnTo>
                  <a:lnTo>
                    <a:pt x="527674" y="1386182"/>
                  </a:lnTo>
                  <a:lnTo>
                    <a:pt x="490126" y="1336296"/>
                  </a:lnTo>
                  <a:lnTo>
                    <a:pt x="453764" y="1285727"/>
                  </a:lnTo>
                  <a:lnTo>
                    <a:pt x="418617" y="1234503"/>
                  </a:lnTo>
                  <a:lnTo>
                    <a:pt x="384716" y="1182653"/>
                  </a:lnTo>
                  <a:lnTo>
                    <a:pt x="352089" y="1130206"/>
                  </a:lnTo>
                  <a:lnTo>
                    <a:pt x="320767" y="1077189"/>
                  </a:lnTo>
                  <a:lnTo>
                    <a:pt x="290778" y="1023633"/>
                  </a:lnTo>
                  <a:lnTo>
                    <a:pt x="262152" y="969566"/>
                  </a:lnTo>
                  <a:lnTo>
                    <a:pt x="234920" y="915015"/>
                  </a:lnTo>
                  <a:lnTo>
                    <a:pt x="209110" y="860012"/>
                  </a:lnTo>
                  <a:lnTo>
                    <a:pt x="184752" y="804583"/>
                  </a:lnTo>
                  <a:lnTo>
                    <a:pt x="161875" y="748757"/>
                  </a:lnTo>
                  <a:lnTo>
                    <a:pt x="140510" y="692565"/>
                  </a:lnTo>
                  <a:lnTo>
                    <a:pt x="120686" y="636033"/>
                  </a:lnTo>
                  <a:lnTo>
                    <a:pt x="102431" y="579191"/>
                  </a:lnTo>
                  <a:lnTo>
                    <a:pt x="85775" y="522067"/>
                  </a:lnTo>
                  <a:lnTo>
                    <a:pt x="70749" y="464690"/>
                  </a:lnTo>
                  <a:lnTo>
                    <a:pt x="57381" y="407089"/>
                  </a:lnTo>
                  <a:lnTo>
                    <a:pt x="45700" y="349293"/>
                  </a:lnTo>
                  <a:lnTo>
                    <a:pt x="35736" y="291329"/>
                  </a:lnTo>
                  <a:lnTo>
                    <a:pt x="27519" y="233226"/>
                  </a:lnTo>
                  <a:lnTo>
                    <a:pt x="21078" y="175013"/>
                  </a:lnTo>
                  <a:lnTo>
                    <a:pt x="16441" y="116719"/>
                  </a:lnTo>
                  <a:lnTo>
                    <a:pt x="13639" y="58371"/>
                  </a:lnTo>
                  <a:lnTo>
                    <a:pt x="12698" y="0"/>
                  </a:lnTo>
                  <a:close/>
                </a:path>
                <a:path w="2600325" h="2536190">
                  <a:moveTo>
                    <a:pt x="2478762" y="2489542"/>
                  </a:moveTo>
                  <a:lnTo>
                    <a:pt x="2478986" y="2489551"/>
                  </a:lnTo>
                  <a:lnTo>
                    <a:pt x="2478762" y="2489542"/>
                  </a:lnTo>
                  <a:close/>
                </a:path>
                <a:path w="2600325" h="2536190">
                  <a:moveTo>
                    <a:pt x="2478710" y="2489539"/>
                  </a:moveTo>
                  <a:close/>
                </a:path>
                <a:path w="2600325" h="2536190">
                  <a:moveTo>
                    <a:pt x="2418263" y="2485070"/>
                  </a:moveTo>
                  <a:lnTo>
                    <a:pt x="2418412" y="2485081"/>
                  </a:lnTo>
                  <a:lnTo>
                    <a:pt x="2418263" y="2485070"/>
                  </a:lnTo>
                  <a:close/>
                </a:path>
                <a:path w="2600325" h="2536190">
                  <a:moveTo>
                    <a:pt x="2418209" y="2485064"/>
                  </a:moveTo>
                  <a:close/>
                </a:path>
                <a:path w="2600325" h="2536190">
                  <a:moveTo>
                    <a:pt x="2357872" y="2478861"/>
                  </a:moveTo>
                  <a:close/>
                </a:path>
                <a:path w="2600325" h="2536190">
                  <a:moveTo>
                    <a:pt x="2357789" y="2478850"/>
                  </a:moveTo>
                  <a:close/>
                </a:path>
                <a:path w="2600325" h="2536190">
                  <a:moveTo>
                    <a:pt x="2297542" y="2470935"/>
                  </a:moveTo>
                  <a:close/>
                </a:path>
                <a:path w="2600325" h="2536190">
                  <a:moveTo>
                    <a:pt x="2297473" y="2470924"/>
                  </a:moveTo>
                  <a:close/>
                </a:path>
                <a:path w="2600325" h="2536190">
                  <a:moveTo>
                    <a:pt x="2237347" y="2461322"/>
                  </a:moveTo>
                  <a:lnTo>
                    <a:pt x="2237485" y="2461345"/>
                  </a:lnTo>
                  <a:lnTo>
                    <a:pt x="2237347" y="2461322"/>
                  </a:lnTo>
                  <a:close/>
                </a:path>
                <a:path w="2600325" h="2536190">
                  <a:moveTo>
                    <a:pt x="2237302" y="2461314"/>
                  </a:moveTo>
                  <a:close/>
                </a:path>
                <a:path w="2600325" h="2536190">
                  <a:moveTo>
                    <a:pt x="2177371" y="2450063"/>
                  </a:moveTo>
                  <a:close/>
                </a:path>
                <a:path w="2600325" h="2536190">
                  <a:moveTo>
                    <a:pt x="2177313" y="2450050"/>
                  </a:moveTo>
                  <a:close/>
                </a:path>
                <a:path w="2600325" h="2536190">
                  <a:moveTo>
                    <a:pt x="2117573" y="2437171"/>
                  </a:moveTo>
                  <a:close/>
                </a:path>
                <a:path w="2600325" h="2536190">
                  <a:moveTo>
                    <a:pt x="2117527" y="2437160"/>
                  </a:moveTo>
                  <a:close/>
                </a:path>
                <a:path w="2600325" h="2536190">
                  <a:moveTo>
                    <a:pt x="2058055" y="2422693"/>
                  </a:moveTo>
                  <a:close/>
                </a:path>
                <a:path w="2600325" h="2536190">
                  <a:moveTo>
                    <a:pt x="2057978" y="2422672"/>
                  </a:moveTo>
                  <a:close/>
                </a:path>
                <a:path w="2600325" h="2536190">
                  <a:moveTo>
                    <a:pt x="1998759" y="2406635"/>
                  </a:moveTo>
                  <a:close/>
                </a:path>
                <a:path w="2600325" h="2536190">
                  <a:moveTo>
                    <a:pt x="1998688" y="2406614"/>
                  </a:moveTo>
                  <a:close/>
                </a:path>
                <a:path w="2600325" h="2536190">
                  <a:moveTo>
                    <a:pt x="1939768" y="2389039"/>
                  </a:moveTo>
                  <a:close/>
                </a:path>
                <a:path w="2600325" h="2536190">
                  <a:moveTo>
                    <a:pt x="1939693" y="2389014"/>
                  </a:moveTo>
                  <a:close/>
                </a:path>
                <a:path w="2600325" h="2536190">
                  <a:moveTo>
                    <a:pt x="1881075" y="2369922"/>
                  </a:moveTo>
                  <a:close/>
                </a:path>
                <a:path w="2600325" h="2536190">
                  <a:moveTo>
                    <a:pt x="1881019" y="2369902"/>
                  </a:moveTo>
                  <a:close/>
                </a:path>
                <a:path w="2600325" h="2536190">
                  <a:moveTo>
                    <a:pt x="1822758" y="2349328"/>
                  </a:moveTo>
                  <a:close/>
                </a:path>
                <a:path w="2600325" h="2536190">
                  <a:moveTo>
                    <a:pt x="1822699" y="2349305"/>
                  </a:moveTo>
                  <a:close/>
                </a:path>
                <a:path w="2600325" h="2536190">
                  <a:moveTo>
                    <a:pt x="1764799" y="2327269"/>
                  </a:moveTo>
                  <a:close/>
                </a:path>
                <a:path w="2600325" h="2536190">
                  <a:moveTo>
                    <a:pt x="1764761" y="2327253"/>
                  </a:moveTo>
                  <a:close/>
                </a:path>
                <a:path w="2600325" h="2536190">
                  <a:moveTo>
                    <a:pt x="1707281" y="2303792"/>
                  </a:moveTo>
                  <a:close/>
                </a:path>
                <a:path w="2600325" h="2536190">
                  <a:moveTo>
                    <a:pt x="1707235" y="2303772"/>
                  </a:moveTo>
                  <a:close/>
                </a:path>
                <a:path w="2600325" h="2536190">
                  <a:moveTo>
                    <a:pt x="1650200" y="2278915"/>
                  </a:moveTo>
                  <a:close/>
                </a:path>
                <a:path w="2600325" h="2536190">
                  <a:moveTo>
                    <a:pt x="1650151" y="2278893"/>
                  </a:moveTo>
                  <a:close/>
                </a:path>
                <a:path w="2600325" h="2536190">
                  <a:moveTo>
                    <a:pt x="1593611" y="2252678"/>
                  </a:moveTo>
                  <a:close/>
                </a:path>
                <a:path w="2600325" h="2536190">
                  <a:moveTo>
                    <a:pt x="1593541" y="2252643"/>
                  </a:moveTo>
                  <a:close/>
                </a:path>
                <a:path w="2600325" h="2536190">
                  <a:moveTo>
                    <a:pt x="1537495" y="2225085"/>
                  </a:moveTo>
                  <a:close/>
                </a:path>
                <a:path w="2600325" h="2536190">
                  <a:moveTo>
                    <a:pt x="1537430" y="2225051"/>
                  </a:moveTo>
                  <a:close/>
                </a:path>
                <a:path w="2600325" h="2536190">
                  <a:moveTo>
                    <a:pt x="1481882" y="2196162"/>
                  </a:moveTo>
                  <a:close/>
                </a:path>
                <a:path w="2600325" h="2536190">
                  <a:moveTo>
                    <a:pt x="1481849" y="2196144"/>
                  </a:moveTo>
                  <a:close/>
                </a:path>
                <a:path w="2600325" h="2536190">
                  <a:moveTo>
                    <a:pt x="1426893" y="2165989"/>
                  </a:moveTo>
                  <a:close/>
                </a:path>
                <a:path w="2600325" h="2536190">
                  <a:moveTo>
                    <a:pt x="1426832" y="2165954"/>
                  </a:moveTo>
                  <a:close/>
                </a:path>
                <a:path w="2600325" h="2536190">
                  <a:moveTo>
                    <a:pt x="1372448" y="2134533"/>
                  </a:moveTo>
                  <a:close/>
                </a:path>
                <a:path w="2600325" h="2536190">
                  <a:moveTo>
                    <a:pt x="1372404" y="2134506"/>
                  </a:moveTo>
                  <a:close/>
                </a:path>
                <a:path w="2600325" h="2536190">
                  <a:moveTo>
                    <a:pt x="1318663" y="2101872"/>
                  </a:moveTo>
                  <a:close/>
                </a:path>
                <a:path w="2600325" h="2536190">
                  <a:moveTo>
                    <a:pt x="1318598" y="2101830"/>
                  </a:moveTo>
                  <a:close/>
                </a:path>
                <a:path w="2600325" h="2536190">
                  <a:moveTo>
                    <a:pt x="1265457" y="2067967"/>
                  </a:moveTo>
                  <a:close/>
                </a:path>
                <a:path w="2600325" h="2536190">
                  <a:moveTo>
                    <a:pt x="1265439" y="2067956"/>
                  </a:moveTo>
                  <a:close/>
                </a:path>
                <a:path w="2600325" h="2536190">
                  <a:moveTo>
                    <a:pt x="1213024" y="2032951"/>
                  </a:moveTo>
                  <a:close/>
                </a:path>
                <a:path w="2600325" h="2536190">
                  <a:moveTo>
                    <a:pt x="1212965" y="2032910"/>
                  </a:moveTo>
                  <a:close/>
                </a:path>
                <a:path w="2600325" h="2536190">
                  <a:moveTo>
                    <a:pt x="1161230" y="1996745"/>
                  </a:moveTo>
                  <a:close/>
                </a:path>
                <a:path w="2600325" h="2536190">
                  <a:moveTo>
                    <a:pt x="1161197" y="1996721"/>
                  </a:moveTo>
                  <a:close/>
                </a:path>
                <a:path w="2600325" h="2536190">
                  <a:moveTo>
                    <a:pt x="1110254" y="1959483"/>
                  </a:moveTo>
                  <a:close/>
                </a:path>
                <a:path w="2600325" h="2536190">
                  <a:moveTo>
                    <a:pt x="1110174" y="1959420"/>
                  </a:moveTo>
                  <a:close/>
                </a:path>
                <a:path w="2600325" h="2536190">
                  <a:moveTo>
                    <a:pt x="1010489" y="1881618"/>
                  </a:moveTo>
                  <a:close/>
                </a:path>
                <a:path w="2600325" h="2536190">
                  <a:moveTo>
                    <a:pt x="1010408" y="1881549"/>
                  </a:moveTo>
                  <a:close/>
                </a:path>
                <a:path w="2600325" h="2536190">
                  <a:moveTo>
                    <a:pt x="914109" y="1799695"/>
                  </a:moveTo>
                  <a:close/>
                </a:path>
                <a:path w="2600325" h="2536190">
                  <a:moveTo>
                    <a:pt x="914011" y="1799605"/>
                  </a:moveTo>
                  <a:close/>
                </a:path>
                <a:path w="2600325" h="2536190">
                  <a:moveTo>
                    <a:pt x="821250" y="1713863"/>
                  </a:moveTo>
                  <a:close/>
                </a:path>
                <a:path w="2600325" h="2536190">
                  <a:moveTo>
                    <a:pt x="821167" y="1713779"/>
                  </a:moveTo>
                  <a:close/>
                </a:path>
                <a:path w="2600325" h="2536190">
                  <a:moveTo>
                    <a:pt x="732200" y="1624394"/>
                  </a:moveTo>
                  <a:close/>
                </a:path>
                <a:path w="2600325" h="2536190">
                  <a:moveTo>
                    <a:pt x="732114" y="1624300"/>
                  </a:moveTo>
                  <a:close/>
                </a:path>
                <a:path w="2600325" h="2536190">
                  <a:moveTo>
                    <a:pt x="647169" y="1531490"/>
                  </a:moveTo>
                  <a:close/>
                </a:path>
                <a:path w="2600325" h="2536190">
                  <a:moveTo>
                    <a:pt x="647092" y="1531399"/>
                  </a:moveTo>
                  <a:close/>
                </a:path>
                <a:path w="2600325" h="2536190">
                  <a:moveTo>
                    <a:pt x="566399" y="1435384"/>
                  </a:moveTo>
                  <a:close/>
                </a:path>
                <a:path w="2600325" h="2536190">
                  <a:moveTo>
                    <a:pt x="566336" y="1435303"/>
                  </a:moveTo>
                  <a:close/>
                </a:path>
                <a:path w="2600325" h="2536190">
                  <a:moveTo>
                    <a:pt x="527730" y="1386256"/>
                  </a:moveTo>
                  <a:close/>
                </a:path>
                <a:path w="2600325" h="2536190">
                  <a:moveTo>
                    <a:pt x="527674" y="1386182"/>
                  </a:moveTo>
                  <a:close/>
                </a:path>
                <a:path w="2600325" h="2536190">
                  <a:moveTo>
                    <a:pt x="490173" y="1336361"/>
                  </a:moveTo>
                  <a:close/>
                </a:path>
                <a:path w="2600325" h="2536190">
                  <a:moveTo>
                    <a:pt x="490126" y="1336296"/>
                  </a:moveTo>
                  <a:close/>
                </a:path>
                <a:path w="2600325" h="2536190">
                  <a:moveTo>
                    <a:pt x="453797" y="1285775"/>
                  </a:moveTo>
                  <a:close/>
                </a:path>
                <a:path w="2600325" h="2536190">
                  <a:moveTo>
                    <a:pt x="453764" y="1285727"/>
                  </a:moveTo>
                  <a:close/>
                </a:path>
                <a:path w="2600325" h="2536190">
                  <a:moveTo>
                    <a:pt x="418647" y="1234550"/>
                  </a:moveTo>
                  <a:close/>
                </a:path>
                <a:path w="2600325" h="2536190">
                  <a:moveTo>
                    <a:pt x="418617" y="1234503"/>
                  </a:moveTo>
                  <a:close/>
                </a:path>
                <a:path w="2600325" h="2536190">
                  <a:moveTo>
                    <a:pt x="384763" y="1182729"/>
                  </a:moveTo>
                  <a:close/>
                </a:path>
                <a:path w="2600325" h="2536190">
                  <a:moveTo>
                    <a:pt x="384716" y="1182653"/>
                  </a:moveTo>
                  <a:close/>
                </a:path>
                <a:path w="2600325" h="2536190">
                  <a:moveTo>
                    <a:pt x="352122" y="1130262"/>
                  </a:moveTo>
                  <a:close/>
                </a:path>
                <a:path w="2600325" h="2536190">
                  <a:moveTo>
                    <a:pt x="352089" y="1130206"/>
                  </a:moveTo>
                  <a:close/>
                </a:path>
                <a:path w="2600325" h="2536190">
                  <a:moveTo>
                    <a:pt x="320808" y="1077263"/>
                  </a:moveTo>
                  <a:close/>
                </a:path>
                <a:path w="2600325" h="2536190">
                  <a:moveTo>
                    <a:pt x="320767" y="1077189"/>
                  </a:moveTo>
                  <a:close/>
                </a:path>
                <a:path w="2600325" h="2536190">
                  <a:moveTo>
                    <a:pt x="290814" y="1023703"/>
                  </a:moveTo>
                  <a:close/>
                </a:path>
                <a:path w="2600325" h="2536190">
                  <a:moveTo>
                    <a:pt x="290778" y="1023633"/>
                  </a:moveTo>
                  <a:close/>
                </a:path>
                <a:path w="2600325" h="2536190">
                  <a:moveTo>
                    <a:pt x="262187" y="969636"/>
                  </a:moveTo>
                  <a:close/>
                </a:path>
                <a:path w="2600325" h="2536190">
                  <a:moveTo>
                    <a:pt x="262152" y="969566"/>
                  </a:moveTo>
                  <a:close/>
                </a:path>
                <a:path w="2600325" h="2536190">
                  <a:moveTo>
                    <a:pt x="234955" y="915090"/>
                  </a:moveTo>
                  <a:close/>
                </a:path>
                <a:path w="2600325" h="2536190">
                  <a:moveTo>
                    <a:pt x="234920" y="915015"/>
                  </a:moveTo>
                  <a:close/>
                </a:path>
                <a:path w="2600325" h="2536190">
                  <a:moveTo>
                    <a:pt x="209145" y="860092"/>
                  </a:moveTo>
                  <a:close/>
                </a:path>
                <a:path w="2600325" h="2536190">
                  <a:moveTo>
                    <a:pt x="209110" y="860012"/>
                  </a:moveTo>
                  <a:close/>
                </a:path>
                <a:path w="2600325" h="2536190">
                  <a:moveTo>
                    <a:pt x="184779" y="804649"/>
                  </a:moveTo>
                  <a:close/>
                </a:path>
                <a:path w="2600325" h="2536190">
                  <a:moveTo>
                    <a:pt x="184752" y="804583"/>
                  </a:moveTo>
                  <a:close/>
                </a:path>
                <a:path w="2600325" h="2536190">
                  <a:moveTo>
                    <a:pt x="161904" y="748832"/>
                  </a:moveTo>
                  <a:close/>
                </a:path>
                <a:path w="2600325" h="2536190">
                  <a:moveTo>
                    <a:pt x="161875" y="748757"/>
                  </a:moveTo>
                  <a:close/>
                </a:path>
                <a:path w="2600325" h="2536190">
                  <a:moveTo>
                    <a:pt x="140539" y="692647"/>
                  </a:moveTo>
                  <a:close/>
                </a:path>
                <a:path w="2600325" h="2536190">
                  <a:moveTo>
                    <a:pt x="140510" y="692565"/>
                  </a:moveTo>
                  <a:close/>
                </a:path>
                <a:path w="2600325" h="2536190">
                  <a:moveTo>
                    <a:pt x="120715" y="636126"/>
                  </a:moveTo>
                  <a:close/>
                </a:path>
                <a:path w="2600325" h="2536190">
                  <a:moveTo>
                    <a:pt x="120686" y="636033"/>
                  </a:moveTo>
                  <a:close/>
                </a:path>
                <a:path w="2600325" h="2536190">
                  <a:moveTo>
                    <a:pt x="102455" y="579276"/>
                  </a:moveTo>
                  <a:close/>
                </a:path>
                <a:path w="2600325" h="2536190">
                  <a:moveTo>
                    <a:pt x="102431" y="579191"/>
                  </a:moveTo>
                  <a:close/>
                </a:path>
                <a:path w="2600325" h="2536190">
                  <a:moveTo>
                    <a:pt x="85797" y="522151"/>
                  </a:moveTo>
                  <a:close/>
                </a:path>
                <a:path w="2600325" h="2536190">
                  <a:moveTo>
                    <a:pt x="85775" y="522067"/>
                  </a:moveTo>
                  <a:close/>
                </a:path>
                <a:path w="2600325" h="2536190">
                  <a:moveTo>
                    <a:pt x="70767" y="464771"/>
                  </a:moveTo>
                  <a:close/>
                </a:path>
                <a:path w="2600325" h="2536190">
                  <a:moveTo>
                    <a:pt x="70749" y="464690"/>
                  </a:moveTo>
                  <a:close/>
                </a:path>
                <a:path w="2600325" h="2536190">
                  <a:moveTo>
                    <a:pt x="57398" y="407178"/>
                  </a:moveTo>
                  <a:close/>
                </a:path>
                <a:path w="2600325" h="2536190">
                  <a:moveTo>
                    <a:pt x="57381" y="407089"/>
                  </a:moveTo>
                  <a:close/>
                </a:path>
                <a:path w="2600325" h="2536190">
                  <a:moveTo>
                    <a:pt x="45716" y="349386"/>
                  </a:moveTo>
                  <a:close/>
                </a:path>
                <a:path w="2600325" h="2536190">
                  <a:moveTo>
                    <a:pt x="45700" y="349293"/>
                  </a:moveTo>
                  <a:close/>
                </a:path>
                <a:path w="2600325" h="2536190">
                  <a:moveTo>
                    <a:pt x="35749" y="291420"/>
                  </a:moveTo>
                  <a:close/>
                </a:path>
                <a:path w="2600325" h="2536190">
                  <a:moveTo>
                    <a:pt x="35736" y="291329"/>
                  </a:moveTo>
                  <a:close/>
                </a:path>
                <a:path w="2600325" h="2536190">
                  <a:moveTo>
                    <a:pt x="27530" y="233321"/>
                  </a:moveTo>
                  <a:close/>
                </a:path>
                <a:path w="2600325" h="2536190">
                  <a:moveTo>
                    <a:pt x="27519" y="233226"/>
                  </a:moveTo>
                  <a:close/>
                </a:path>
                <a:path w="2600325" h="2536190">
                  <a:moveTo>
                    <a:pt x="21085" y="175109"/>
                  </a:moveTo>
                  <a:close/>
                </a:path>
                <a:path w="2600325" h="2536190">
                  <a:moveTo>
                    <a:pt x="21078" y="175013"/>
                  </a:moveTo>
                  <a:close/>
                </a:path>
                <a:path w="2600325" h="2536190">
                  <a:moveTo>
                    <a:pt x="16446" y="116818"/>
                  </a:moveTo>
                  <a:close/>
                </a:path>
                <a:path w="2600325" h="2536190">
                  <a:moveTo>
                    <a:pt x="16441" y="116719"/>
                  </a:moveTo>
                  <a:close/>
                </a:path>
                <a:path w="2600325" h="2536190">
                  <a:moveTo>
                    <a:pt x="13641" y="58471"/>
                  </a:moveTo>
                  <a:close/>
                </a:path>
                <a:path w="2600325" h="2536190">
                  <a:moveTo>
                    <a:pt x="13639" y="58371"/>
                  </a:move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88419" y="3992609"/>
              <a:ext cx="2984500" cy="2499995"/>
            </a:xfrm>
            <a:custGeom>
              <a:avLst/>
              <a:gdLst/>
              <a:ahLst/>
              <a:cxnLst/>
              <a:rect l="l" t="t" r="r" b="b"/>
              <a:pathLst>
                <a:path w="2984500" h="2499995">
                  <a:moveTo>
                    <a:pt x="926283" y="378298"/>
                  </a:moveTo>
                  <a:lnTo>
                    <a:pt x="976147" y="346710"/>
                  </a:lnTo>
                  <a:lnTo>
                    <a:pt x="1026279" y="316495"/>
                  </a:lnTo>
                  <a:lnTo>
                    <a:pt x="1076637" y="287653"/>
                  </a:lnTo>
                  <a:lnTo>
                    <a:pt x="1127181" y="260185"/>
                  </a:lnTo>
                  <a:lnTo>
                    <a:pt x="1177870" y="234091"/>
                  </a:lnTo>
                  <a:lnTo>
                    <a:pt x="1228661" y="209372"/>
                  </a:lnTo>
                  <a:lnTo>
                    <a:pt x="1279515" y="186028"/>
                  </a:lnTo>
                  <a:lnTo>
                    <a:pt x="1330390" y="164060"/>
                  </a:lnTo>
                  <a:lnTo>
                    <a:pt x="1381245" y="143469"/>
                  </a:lnTo>
                  <a:lnTo>
                    <a:pt x="1432038" y="124254"/>
                  </a:lnTo>
                  <a:lnTo>
                    <a:pt x="1482728" y="106417"/>
                  </a:lnTo>
                  <a:lnTo>
                    <a:pt x="1533275" y="89958"/>
                  </a:lnTo>
                  <a:lnTo>
                    <a:pt x="1583637" y="74877"/>
                  </a:lnTo>
                  <a:lnTo>
                    <a:pt x="1633773" y="61176"/>
                  </a:lnTo>
                  <a:lnTo>
                    <a:pt x="1683642" y="48854"/>
                  </a:lnTo>
                  <a:lnTo>
                    <a:pt x="1733202" y="37911"/>
                  </a:lnTo>
                  <a:lnTo>
                    <a:pt x="1782413" y="28350"/>
                  </a:lnTo>
                  <a:lnTo>
                    <a:pt x="1831233" y="20169"/>
                  </a:lnTo>
                  <a:lnTo>
                    <a:pt x="1879621" y="13370"/>
                  </a:lnTo>
                  <a:lnTo>
                    <a:pt x="1927536" y="7953"/>
                  </a:lnTo>
                  <a:lnTo>
                    <a:pt x="1974937" y="3919"/>
                  </a:lnTo>
                  <a:lnTo>
                    <a:pt x="2021782" y="1267"/>
                  </a:lnTo>
                  <a:lnTo>
                    <a:pt x="2068031" y="0"/>
                  </a:lnTo>
                  <a:lnTo>
                    <a:pt x="2113642" y="116"/>
                  </a:lnTo>
                  <a:lnTo>
                    <a:pt x="2158575" y="1617"/>
                  </a:lnTo>
                  <a:lnTo>
                    <a:pt x="2202787" y="4503"/>
                  </a:lnTo>
                  <a:lnTo>
                    <a:pt x="2246238" y="8775"/>
                  </a:lnTo>
                  <a:lnTo>
                    <a:pt x="2288887" y="14433"/>
                  </a:lnTo>
                  <a:lnTo>
                    <a:pt x="2330692" y="21478"/>
                  </a:lnTo>
                  <a:lnTo>
                    <a:pt x="2371613" y="29910"/>
                  </a:lnTo>
                  <a:lnTo>
                    <a:pt x="2411607" y="39730"/>
                  </a:lnTo>
                  <a:lnTo>
                    <a:pt x="2450635" y="50938"/>
                  </a:lnTo>
                  <a:lnTo>
                    <a:pt x="2488654" y="63535"/>
                  </a:lnTo>
                  <a:lnTo>
                    <a:pt x="2525624" y="77521"/>
                  </a:lnTo>
                  <a:lnTo>
                    <a:pt x="2561504" y="92897"/>
                  </a:lnTo>
                  <a:lnTo>
                    <a:pt x="2596251" y="109664"/>
                  </a:lnTo>
                  <a:lnTo>
                    <a:pt x="2629826" y="127821"/>
                  </a:lnTo>
                  <a:lnTo>
                    <a:pt x="2693293" y="168310"/>
                  </a:lnTo>
                  <a:lnTo>
                    <a:pt x="2751574" y="214368"/>
                  </a:lnTo>
                  <a:lnTo>
                    <a:pt x="2804341" y="266000"/>
                  </a:lnTo>
                  <a:lnTo>
                    <a:pt x="2851263" y="323210"/>
                  </a:lnTo>
                  <a:lnTo>
                    <a:pt x="2891854" y="385737"/>
                  </a:lnTo>
                  <a:lnTo>
                    <a:pt x="2925011" y="451883"/>
                  </a:lnTo>
                  <a:lnTo>
                    <a:pt x="2950694" y="521097"/>
                  </a:lnTo>
                  <a:lnTo>
                    <a:pt x="2969042" y="593079"/>
                  </a:lnTo>
                  <a:lnTo>
                    <a:pt x="2980192" y="667530"/>
                  </a:lnTo>
                  <a:lnTo>
                    <a:pt x="2983110" y="705589"/>
                  </a:lnTo>
                  <a:lnTo>
                    <a:pt x="2984281" y="744152"/>
                  </a:lnTo>
                  <a:lnTo>
                    <a:pt x="2983721" y="783184"/>
                  </a:lnTo>
                  <a:lnTo>
                    <a:pt x="2981448" y="822645"/>
                  </a:lnTo>
                  <a:lnTo>
                    <a:pt x="2977479" y="862500"/>
                  </a:lnTo>
                  <a:lnTo>
                    <a:pt x="2971831" y="902710"/>
                  </a:lnTo>
                  <a:lnTo>
                    <a:pt x="2964521" y="943239"/>
                  </a:lnTo>
                  <a:lnTo>
                    <a:pt x="2955567" y="984048"/>
                  </a:lnTo>
                  <a:lnTo>
                    <a:pt x="2944986" y="1025101"/>
                  </a:lnTo>
                  <a:lnTo>
                    <a:pt x="2932794" y="1066360"/>
                  </a:lnTo>
                  <a:lnTo>
                    <a:pt x="2919010" y="1107788"/>
                  </a:lnTo>
                  <a:lnTo>
                    <a:pt x="2903650" y="1149346"/>
                  </a:lnTo>
                  <a:lnTo>
                    <a:pt x="2886732" y="1190999"/>
                  </a:lnTo>
                  <a:lnTo>
                    <a:pt x="2868273" y="1232708"/>
                  </a:lnTo>
                  <a:lnTo>
                    <a:pt x="2848290" y="1274437"/>
                  </a:lnTo>
                  <a:lnTo>
                    <a:pt x="2826800" y="1316147"/>
                  </a:lnTo>
                  <a:lnTo>
                    <a:pt x="2803821" y="1357801"/>
                  </a:lnTo>
                  <a:lnTo>
                    <a:pt x="2779370" y="1399362"/>
                  </a:lnTo>
                  <a:lnTo>
                    <a:pt x="2753464" y="1440793"/>
                  </a:lnTo>
                  <a:lnTo>
                    <a:pt x="2726120" y="1482056"/>
                  </a:lnTo>
                  <a:lnTo>
                    <a:pt x="2697356" y="1523114"/>
                  </a:lnTo>
                  <a:lnTo>
                    <a:pt x="2667188" y="1563929"/>
                  </a:lnTo>
                  <a:lnTo>
                    <a:pt x="2635635" y="1604464"/>
                  </a:lnTo>
                  <a:lnTo>
                    <a:pt x="2602712" y="1644681"/>
                  </a:lnTo>
                  <a:lnTo>
                    <a:pt x="2568438" y="1684544"/>
                  </a:lnTo>
                  <a:lnTo>
                    <a:pt x="2532830" y="1724015"/>
                  </a:lnTo>
                  <a:lnTo>
                    <a:pt x="2495904" y="1763056"/>
                  </a:lnTo>
                  <a:lnTo>
                    <a:pt x="2457679" y="1801630"/>
                  </a:lnTo>
                  <a:lnTo>
                    <a:pt x="2418171" y="1839699"/>
                  </a:lnTo>
                  <a:lnTo>
                    <a:pt x="2377397" y="1877227"/>
                  </a:lnTo>
                  <a:lnTo>
                    <a:pt x="2335375" y="1914176"/>
                  </a:lnTo>
                  <a:lnTo>
                    <a:pt x="2292122" y="1950508"/>
                  </a:lnTo>
                  <a:lnTo>
                    <a:pt x="2247656" y="1986186"/>
                  </a:lnTo>
                  <a:lnTo>
                    <a:pt x="2201993" y="2021173"/>
                  </a:lnTo>
                  <a:lnTo>
                    <a:pt x="2155150" y="2055431"/>
                  </a:lnTo>
                  <a:lnTo>
                    <a:pt x="2107146" y="2088923"/>
                  </a:lnTo>
                  <a:lnTo>
                    <a:pt x="2057996" y="2121612"/>
                  </a:lnTo>
                  <a:lnTo>
                    <a:pt x="2008133" y="2153200"/>
                  </a:lnTo>
                  <a:lnTo>
                    <a:pt x="1958001" y="2183415"/>
                  </a:lnTo>
                  <a:lnTo>
                    <a:pt x="1907643" y="2212257"/>
                  </a:lnTo>
                  <a:lnTo>
                    <a:pt x="1857099" y="2239726"/>
                  </a:lnTo>
                  <a:lnTo>
                    <a:pt x="1806410" y="2265820"/>
                  </a:lnTo>
                  <a:lnTo>
                    <a:pt x="1755619" y="2290539"/>
                  </a:lnTo>
                  <a:lnTo>
                    <a:pt x="1704765" y="2313882"/>
                  </a:lnTo>
                  <a:lnTo>
                    <a:pt x="1653890" y="2335850"/>
                  </a:lnTo>
                  <a:lnTo>
                    <a:pt x="1603035" y="2356441"/>
                  </a:lnTo>
                  <a:lnTo>
                    <a:pt x="1552242" y="2375656"/>
                  </a:lnTo>
                  <a:lnTo>
                    <a:pt x="1501552" y="2393493"/>
                  </a:lnTo>
                  <a:lnTo>
                    <a:pt x="1451005" y="2409952"/>
                  </a:lnTo>
                  <a:lnTo>
                    <a:pt x="1400643" y="2425033"/>
                  </a:lnTo>
                  <a:lnTo>
                    <a:pt x="1350507" y="2438734"/>
                  </a:lnTo>
                  <a:lnTo>
                    <a:pt x="1300639" y="2451057"/>
                  </a:lnTo>
                  <a:lnTo>
                    <a:pt x="1251078" y="2461999"/>
                  </a:lnTo>
                  <a:lnTo>
                    <a:pt x="1201868" y="2471560"/>
                  </a:lnTo>
                  <a:lnTo>
                    <a:pt x="1153048" y="2479741"/>
                  </a:lnTo>
                  <a:lnTo>
                    <a:pt x="1104660" y="2486540"/>
                  </a:lnTo>
                  <a:lnTo>
                    <a:pt x="1056744" y="2491957"/>
                  </a:lnTo>
                  <a:lnTo>
                    <a:pt x="1009344" y="2495992"/>
                  </a:lnTo>
                  <a:lnTo>
                    <a:pt x="962498" y="2498643"/>
                  </a:lnTo>
                  <a:lnTo>
                    <a:pt x="916249" y="2499911"/>
                  </a:lnTo>
                  <a:lnTo>
                    <a:pt x="870638" y="2499794"/>
                  </a:lnTo>
                  <a:lnTo>
                    <a:pt x="825706" y="2498293"/>
                  </a:lnTo>
                  <a:lnTo>
                    <a:pt x="781493" y="2495407"/>
                  </a:lnTo>
                  <a:lnTo>
                    <a:pt x="738042" y="2491135"/>
                  </a:lnTo>
                  <a:lnTo>
                    <a:pt x="695394" y="2485477"/>
                  </a:lnTo>
                  <a:lnTo>
                    <a:pt x="653588" y="2478432"/>
                  </a:lnTo>
                  <a:lnTo>
                    <a:pt x="612668" y="2470000"/>
                  </a:lnTo>
                  <a:lnTo>
                    <a:pt x="572673" y="2460180"/>
                  </a:lnTo>
                  <a:lnTo>
                    <a:pt x="533646" y="2448972"/>
                  </a:lnTo>
                  <a:lnTo>
                    <a:pt x="495626" y="2436375"/>
                  </a:lnTo>
                  <a:lnTo>
                    <a:pt x="458656" y="2422389"/>
                  </a:lnTo>
                  <a:lnTo>
                    <a:pt x="422777" y="2407013"/>
                  </a:lnTo>
                  <a:lnTo>
                    <a:pt x="388029" y="2390247"/>
                  </a:lnTo>
                  <a:lnTo>
                    <a:pt x="354454" y="2372090"/>
                  </a:lnTo>
                  <a:lnTo>
                    <a:pt x="290988" y="2331601"/>
                  </a:lnTo>
                  <a:lnTo>
                    <a:pt x="232707" y="2285542"/>
                  </a:lnTo>
                  <a:lnTo>
                    <a:pt x="179940" y="2233910"/>
                  </a:lnTo>
                  <a:lnTo>
                    <a:pt x="133018" y="2176701"/>
                  </a:lnTo>
                  <a:lnTo>
                    <a:pt x="92427" y="2114174"/>
                  </a:lnTo>
                  <a:lnTo>
                    <a:pt x="59270" y="2048028"/>
                  </a:lnTo>
                  <a:lnTo>
                    <a:pt x="33586" y="1978814"/>
                  </a:lnTo>
                  <a:lnTo>
                    <a:pt x="15239" y="1906832"/>
                  </a:lnTo>
                  <a:lnTo>
                    <a:pt x="4089" y="1832380"/>
                  </a:lnTo>
                  <a:lnTo>
                    <a:pt x="1170" y="1794322"/>
                  </a:lnTo>
                  <a:lnTo>
                    <a:pt x="0" y="1755758"/>
                  </a:lnTo>
                  <a:lnTo>
                    <a:pt x="559" y="1716727"/>
                  </a:lnTo>
                  <a:lnTo>
                    <a:pt x="2832" y="1677265"/>
                  </a:lnTo>
                  <a:lnTo>
                    <a:pt x="6801" y="1637410"/>
                  </a:lnTo>
                  <a:lnTo>
                    <a:pt x="12450" y="1597200"/>
                  </a:lnTo>
                  <a:lnTo>
                    <a:pt x="19759" y="1556671"/>
                  </a:lnTo>
                  <a:lnTo>
                    <a:pt x="28713" y="1515862"/>
                  </a:lnTo>
                  <a:lnTo>
                    <a:pt x="39295" y="1474809"/>
                  </a:lnTo>
                  <a:lnTo>
                    <a:pt x="51486" y="1433550"/>
                  </a:lnTo>
                  <a:lnTo>
                    <a:pt x="65270" y="1392123"/>
                  </a:lnTo>
                  <a:lnTo>
                    <a:pt x="80630" y="1350564"/>
                  </a:lnTo>
                  <a:lnTo>
                    <a:pt x="97548" y="1308911"/>
                  </a:lnTo>
                  <a:lnTo>
                    <a:pt x="116007" y="1267202"/>
                  </a:lnTo>
                  <a:lnTo>
                    <a:pt x="135990" y="1225473"/>
                  </a:lnTo>
                  <a:lnTo>
                    <a:pt x="157480" y="1183763"/>
                  </a:lnTo>
                  <a:lnTo>
                    <a:pt x="180459" y="1142109"/>
                  </a:lnTo>
                  <a:lnTo>
                    <a:pt x="204910" y="1100548"/>
                  </a:lnTo>
                  <a:lnTo>
                    <a:pt x="230816" y="1059117"/>
                  </a:lnTo>
                  <a:lnTo>
                    <a:pt x="258160" y="1017854"/>
                  </a:lnTo>
                  <a:lnTo>
                    <a:pt x="286924" y="976797"/>
                  </a:lnTo>
                  <a:lnTo>
                    <a:pt x="317092" y="935981"/>
                  </a:lnTo>
                  <a:lnTo>
                    <a:pt x="348646" y="895446"/>
                  </a:lnTo>
                  <a:lnTo>
                    <a:pt x="381568" y="855229"/>
                  </a:lnTo>
                  <a:lnTo>
                    <a:pt x="415842" y="815366"/>
                  </a:lnTo>
                  <a:lnTo>
                    <a:pt x="451450" y="775896"/>
                  </a:lnTo>
                  <a:lnTo>
                    <a:pt x="488376" y="736855"/>
                  </a:lnTo>
                  <a:lnTo>
                    <a:pt x="526601" y="698281"/>
                  </a:lnTo>
                  <a:lnTo>
                    <a:pt x="566109" y="660211"/>
                  </a:lnTo>
                  <a:lnTo>
                    <a:pt x="606883" y="622683"/>
                  </a:lnTo>
                  <a:lnTo>
                    <a:pt x="648905" y="585734"/>
                  </a:lnTo>
                  <a:lnTo>
                    <a:pt x="692157" y="549402"/>
                  </a:lnTo>
                  <a:lnTo>
                    <a:pt x="736624" y="513724"/>
                  </a:lnTo>
                  <a:lnTo>
                    <a:pt x="782287" y="478737"/>
                  </a:lnTo>
                  <a:lnTo>
                    <a:pt x="829129" y="444479"/>
                  </a:lnTo>
                  <a:lnTo>
                    <a:pt x="877134" y="410987"/>
                  </a:lnTo>
                  <a:lnTo>
                    <a:pt x="926283" y="378298"/>
                  </a:lnTo>
                  <a:close/>
                </a:path>
              </a:pathLst>
            </a:custGeom>
            <a:ln w="126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418185" y="2579337"/>
              <a:ext cx="1331595" cy="1791970"/>
            </a:xfrm>
            <a:custGeom>
              <a:avLst/>
              <a:gdLst/>
              <a:ahLst/>
              <a:cxnLst/>
              <a:rect l="l" t="t" r="r" b="b"/>
              <a:pathLst>
                <a:path w="1331595" h="1791970">
                  <a:moveTo>
                    <a:pt x="1286865" y="1715707"/>
                  </a:moveTo>
                  <a:lnTo>
                    <a:pt x="1255259" y="1717032"/>
                  </a:lnTo>
                  <a:lnTo>
                    <a:pt x="1296516" y="1791569"/>
                  </a:lnTo>
                  <a:lnTo>
                    <a:pt x="1324838" y="1728449"/>
                  </a:lnTo>
                  <a:lnTo>
                    <a:pt x="1287515" y="1728449"/>
                  </a:lnTo>
                  <a:lnTo>
                    <a:pt x="1286865" y="1715707"/>
                  </a:lnTo>
                  <a:close/>
                </a:path>
                <a:path w="1331595" h="1791970">
                  <a:moveTo>
                    <a:pt x="1299554" y="1715176"/>
                  </a:moveTo>
                  <a:lnTo>
                    <a:pt x="1286865" y="1715707"/>
                  </a:lnTo>
                  <a:lnTo>
                    <a:pt x="1287515" y="1728449"/>
                  </a:lnTo>
                  <a:lnTo>
                    <a:pt x="1300199" y="1727801"/>
                  </a:lnTo>
                  <a:lnTo>
                    <a:pt x="1299554" y="1715176"/>
                  </a:lnTo>
                  <a:close/>
                </a:path>
                <a:path w="1331595" h="1791970">
                  <a:moveTo>
                    <a:pt x="1331393" y="1713842"/>
                  </a:moveTo>
                  <a:lnTo>
                    <a:pt x="1299554" y="1715176"/>
                  </a:lnTo>
                  <a:lnTo>
                    <a:pt x="1300199" y="1727801"/>
                  </a:lnTo>
                  <a:lnTo>
                    <a:pt x="1287515" y="1728449"/>
                  </a:lnTo>
                  <a:lnTo>
                    <a:pt x="1324838" y="1728449"/>
                  </a:lnTo>
                  <a:lnTo>
                    <a:pt x="1331393" y="1713842"/>
                  </a:lnTo>
                  <a:close/>
                </a:path>
                <a:path w="1331595" h="1791970">
                  <a:moveTo>
                    <a:pt x="1299190" y="1708030"/>
                  </a:moveTo>
                  <a:lnTo>
                    <a:pt x="1286473" y="1708030"/>
                  </a:lnTo>
                  <a:lnTo>
                    <a:pt x="1286502" y="1708392"/>
                  </a:lnTo>
                  <a:lnTo>
                    <a:pt x="1286865" y="1715707"/>
                  </a:lnTo>
                  <a:lnTo>
                    <a:pt x="1299554" y="1715176"/>
                  </a:lnTo>
                  <a:lnTo>
                    <a:pt x="1299190" y="1708030"/>
                  </a:lnTo>
                  <a:close/>
                </a:path>
                <a:path w="1331595" h="1791970">
                  <a:moveTo>
                    <a:pt x="1286482" y="1708206"/>
                  </a:moveTo>
                  <a:lnTo>
                    <a:pt x="1286491" y="1708392"/>
                  </a:lnTo>
                  <a:lnTo>
                    <a:pt x="1286482" y="1708206"/>
                  </a:lnTo>
                  <a:close/>
                </a:path>
                <a:path w="1331595" h="1791970">
                  <a:moveTo>
                    <a:pt x="1294739" y="1666665"/>
                  </a:moveTo>
                  <a:lnTo>
                    <a:pt x="1281964" y="1666665"/>
                  </a:lnTo>
                  <a:lnTo>
                    <a:pt x="1281998" y="1666925"/>
                  </a:lnTo>
                  <a:lnTo>
                    <a:pt x="1286482" y="1708206"/>
                  </a:lnTo>
                  <a:lnTo>
                    <a:pt x="1286473" y="1708030"/>
                  </a:lnTo>
                  <a:lnTo>
                    <a:pt x="1299190" y="1708030"/>
                  </a:lnTo>
                  <a:lnTo>
                    <a:pt x="1299147" y="1707201"/>
                  </a:lnTo>
                  <a:lnTo>
                    <a:pt x="1294739" y="1666665"/>
                  </a:lnTo>
                  <a:close/>
                </a:path>
                <a:path w="1331595" h="1791970">
                  <a:moveTo>
                    <a:pt x="1281977" y="1666783"/>
                  </a:moveTo>
                  <a:lnTo>
                    <a:pt x="1281992" y="1666925"/>
                  </a:lnTo>
                  <a:lnTo>
                    <a:pt x="1281977" y="1666783"/>
                  </a:lnTo>
                  <a:close/>
                </a:path>
                <a:path w="1331595" h="1791970">
                  <a:moveTo>
                    <a:pt x="1288592" y="1625445"/>
                  </a:moveTo>
                  <a:lnTo>
                    <a:pt x="1275748" y="1625445"/>
                  </a:lnTo>
                  <a:lnTo>
                    <a:pt x="1275791" y="1625696"/>
                  </a:lnTo>
                  <a:lnTo>
                    <a:pt x="1281977" y="1666783"/>
                  </a:lnTo>
                  <a:lnTo>
                    <a:pt x="1294739" y="1666665"/>
                  </a:lnTo>
                  <a:lnTo>
                    <a:pt x="1294575" y="1665163"/>
                  </a:lnTo>
                  <a:lnTo>
                    <a:pt x="1288592" y="1625445"/>
                  </a:lnTo>
                  <a:close/>
                </a:path>
                <a:path w="1331595" h="1791970">
                  <a:moveTo>
                    <a:pt x="1275766" y="1625568"/>
                  </a:moveTo>
                  <a:lnTo>
                    <a:pt x="1275785" y="1625696"/>
                  </a:lnTo>
                  <a:lnTo>
                    <a:pt x="1275766" y="1625568"/>
                  </a:lnTo>
                  <a:close/>
                </a:path>
                <a:path w="1331595" h="1791970">
                  <a:moveTo>
                    <a:pt x="1280819" y="1584543"/>
                  </a:moveTo>
                  <a:lnTo>
                    <a:pt x="1267886" y="1584543"/>
                  </a:lnTo>
                  <a:lnTo>
                    <a:pt x="1267938" y="1584787"/>
                  </a:lnTo>
                  <a:lnTo>
                    <a:pt x="1275766" y="1625568"/>
                  </a:lnTo>
                  <a:lnTo>
                    <a:pt x="1288592" y="1625445"/>
                  </a:lnTo>
                  <a:lnTo>
                    <a:pt x="1288288" y="1623425"/>
                  </a:lnTo>
                  <a:lnTo>
                    <a:pt x="1280819" y="1584543"/>
                  </a:lnTo>
                  <a:close/>
                </a:path>
                <a:path w="1331595" h="1791970">
                  <a:moveTo>
                    <a:pt x="1267909" y="1584659"/>
                  </a:moveTo>
                  <a:lnTo>
                    <a:pt x="1267933" y="1584787"/>
                  </a:lnTo>
                  <a:lnTo>
                    <a:pt x="1267909" y="1584659"/>
                  </a:lnTo>
                  <a:close/>
                </a:path>
                <a:path w="1331595" h="1791970">
                  <a:moveTo>
                    <a:pt x="1271480" y="1544044"/>
                  </a:moveTo>
                  <a:lnTo>
                    <a:pt x="1258440" y="1544044"/>
                  </a:lnTo>
                  <a:lnTo>
                    <a:pt x="1258500" y="1544281"/>
                  </a:lnTo>
                  <a:lnTo>
                    <a:pt x="1267909" y="1584659"/>
                  </a:lnTo>
                  <a:lnTo>
                    <a:pt x="1280819" y="1584543"/>
                  </a:lnTo>
                  <a:lnTo>
                    <a:pt x="1280335" y="1582025"/>
                  </a:lnTo>
                  <a:lnTo>
                    <a:pt x="1271480" y="1544044"/>
                  </a:lnTo>
                  <a:close/>
                </a:path>
                <a:path w="1331595" h="1791970">
                  <a:moveTo>
                    <a:pt x="1258471" y="1544176"/>
                  </a:moveTo>
                  <a:close/>
                </a:path>
                <a:path w="1331595" h="1791970">
                  <a:moveTo>
                    <a:pt x="1260634" y="1504030"/>
                  </a:moveTo>
                  <a:lnTo>
                    <a:pt x="1247466" y="1504030"/>
                  </a:lnTo>
                  <a:lnTo>
                    <a:pt x="1247533" y="1504261"/>
                  </a:lnTo>
                  <a:lnTo>
                    <a:pt x="1258471" y="1544176"/>
                  </a:lnTo>
                  <a:lnTo>
                    <a:pt x="1258440" y="1544044"/>
                  </a:lnTo>
                  <a:lnTo>
                    <a:pt x="1271480" y="1544044"/>
                  </a:lnTo>
                  <a:lnTo>
                    <a:pt x="1270781" y="1541042"/>
                  </a:lnTo>
                  <a:lnTo>
                    <a:pt x="1260634" y="1504030"/>
                  </a:lnTo>
                  <a:close/>
                </a:path>
                <a:path w="1331595" h="1791970">
                  <a:moveTo>
                    <a:pt x="1247503" y="1504165"/>
                  </a:moveTo>
                  <a:close/>
                </a:path>
                <a:path w="1331595" h="1791970">
                  <a:moveTo>
                    <a:pt x="1248339" y="1464584"/>
                  </a:moveTo>
                  <a:lnTo>
                    <a:pt x="1235022" y="1464584"/>
                  </a:lnTo>
                  <a:lnTo>
                    <a:pt x="1235099" y="1464810"/>
                  </a:lnTo>
                  <a:lnTo>
                    <a:pt x="1247503" y="1504165"/>
                  </a:lnTo>
                  <a:lnTo>
                    <a:pt x="1247466" y="1504030"/>
                  </a:lnTo>
                  <a:lnTo>
                    <a:pt x="1260634" y="1504030"/>
                  </a:lnTo>
                  <a:lnTo>
                    <a:pt x="1259682" y="1500557"/>
                  </a:lnTo>
                  <a:lnTo>
                    <a:pt x="1248339" y="1464584"/>
                  </a:lnTo>
                  <a:close/>
                </a:path>
                <a:path w="1331595" h="1791970">
                  <a:moveTo>
                    <a:pt x="1235056" y="1464692"/>
                  </a:moveTo>
                  <a:close/>
                </a:path>
                <a:path w="1331595" h="1791970">
                  <a:moveTo>
                    <a:pt x="1234655" y="1425789"/>
                  </a:moveTo>
                  <a:lnTo>
                    <a:pt x="1221171" y="1425789"/>
                  </a:lnTo>
                  <a:lnTo>
                    <a:pt x="1221254" y="1426009"/>
                  </a:lnTo>
                  <a:lnTo>
                    <a:pt x="1235056" y="1464692"/>
                  </a:lnTo>
                  <a:lnTo>
                    <a:pt x="1248339" y="1464584"/>
                  </a:lnTo>
                  <a:lnTo>
                    <a:pt x="1247099" y="1460652"/>
                  </a:lnTo>
                  <a:lnTo>
                    <a:pt x="1234655" y="1425789"/>
                  </a:lnTo>
                  <a:close/>
                </a:path>
                <a:path w="1331595" h="1791970">
                  <a:moveTo>
                    <a:pt x="1221204" y="1425881"/>
                  </a:moveTo>
                  <a:lnTo>
                    <a:pt x="1221249" y="1426009"/>
                  </a:lnTo>
                  <a:lnTo>
                    <a:pt x="1221204" y="1425881"/>
                  </a:lnTo>
                  <a:close/>
                </a:path>
                <a:path w="1331595" h="1791970">
                  <a:moveTo>
                    <a:pt x="1219643" y="1387726"/>
                  </a:moveTo>
                  <a:lnTo>
                    <a:pt x="1205967" y="1387726"/>
                  </a:lnTo>
                  <a:lnTo>
                    <a:pt x="1206059" y="1387942"/>
                  </a:lnTo>
                  <a:lnTo>
                    <a:pt x="1221204" y="1425881"/>
                  </a:lnTo>
                  <a:lnTo>
                    <a:pt x="1234655" y="1425789"/>
                  </a:lnTo>
                  <a:lnTo>
                    <a:pt x="1233092" y="1421409"/>
                  </a:lnTo>
                  <a:lnTo>
                    <a:pt x="1219643" y="1387726"/>
                  </a:lnTo>
                  <a:close/>
                </a:path>
                <a:path w="1331595" h="1791970">
                  <a:moveTo>
                    <a:pt x="1206006" y="1387821"/>
                  </a:moveTo>
                  <a:close/>
                </a:path>
                <a:path w="1331595" h="1791970">
                  <a:moveTo>
                    <a:pt x="1203361" y="1350479"/>
                  </a:moveTo>
                  <a:lnTo>
                    <a:pt x="1189473" y="1350479"/>
                  </a:lnTo>
                  <a:lnTo>
                    <a:pt x="1189572" y="1350691"/>
                  </a:lnTo>
                  <a:lnTo>
                    <a:pt x="1206006" y="1387821"/>
                  </a:lnTo>
                  <a:lnTo>
                    <a:pt x="1219643" y="1387726"/>
                  </a:lnTo>
                  <a:lnTo>
                    <a:pt x="1217719" y="1382908"/>
                  </a:lnTo>
                  <a:lnTo>
                    <a:pt x="1203361" y="1350479"/>
                  </a:lnTo>
                  <a:close/>
                </a:path>
                <a:path w="1331595" h="1791970">
                  <a:moveTo>
                    <a:pt x="1189516" y="1350576"/>
                  </a:moveTo>
                  <a:close/>
                </a:path>
                <a:path w="1331595" h="1791970">
                  <a:moveTo>
                    <a:pt x="1185874" y="1314131"/>
                  </a:moveTo>
                  <a:lnTo>
                    <a:pt x="1171745" y="1314131"/>
                  </a:lnTo>
                  <a:lnTo>
                    <a:pt x="1171853" y="1314340"/>
                  </a:lnTo>
                  <a:lnTo>
                    <a:pt x="1189516" y="1350576"/>
                  </a:lnTo>
                  <a:lnTo>
                    <a:pt x="1203361" y="1350479"/>
                  </a:lnTo>
                  <a:lnTo>
                    <a:pt x="1201037" y="1345230"/>
                  </a:lnTo>
                  <a:lnTo>
                    <a:pt x="1185874" y="1314131"/>
                  </a:lnTo>
                  <a:close/>
                </a:path>
                <a:path w="1331595" h="1791970">
                  <a:moveTo>
                    <a:pt x="1171787" y="1314217"/>
                  </a:moveTo>
                  <a:close/>
                </a:path>
                <a:path w="1331595" h="1791970">
                  <a:moveTo>
                    <a:pt x="1167244" y="1278764"/>
                  </a:moveTo>
                  <a:lnTo>
                    <a:pt x="1152845" y="1278764"/>
                  </a:lnTo>
                  <a:lnTo>
                    <a:pt x="1152960" y="1278971"/>
                  </a:lnTo>
                  <a:lnTo>
                    <a:pt x="1171787" y="1314217"/>
                  </a:lnTo>
                  <a:lnTo>
                    <a:pt x="1185874" y="1314131"/>
                  </a:lnTo>
                  <a:lnTo>
                    <a:pt x="1183109" y="1308459"/>
                  </a:lnTo>
                  <a:lnTo>
                    <a:pt x="1167244" y="1278764"/>
                  </a:lnTo>
                  <a:close/>
                </a:path>
                <a:path w="1331595" h="1791970">
                  <a:moveTo>
                    <a:pt x="1152901" y="1278869"/>
                  </a:moveTo>
                  <a:close/>
                </a:path>
                <a:path w="1331595" h="1791970">
                  <a:moveTo>
                    <a:pt x="1147534" y="1244460"/>
                  </a:moveTo>
                  <a:lnTo>
                    <a:pt x="1132831" y="1244460"/>
                  </a:lnTo>
                  <a:lnTo>
                    <a:pt x="1132956" y="1244666"/>
                  </a:lnTo>
                  <a:lnTo>
                    <a:pt x="1152901" y="1278869"/>
                  </a:lnTo>
                  <a:lnTo>
                    <a:pt x="1167244" y="1278764"/>
                  </a:lnTo>
                  <a:lnTo>
                    <a:pt x="1163990" y="1272674"/>
                  </a:lnTo>
                  <a:lnTo>
                    <a:pt x="1147534" y="1244460"/>
                  </a:lnTo>
                  <a:close/>
                </a:path>
                <a:path w="1331595" h="1791970">
                  <a:moveTo>
                    <a:pt x="1132886" y="1244555"/>
                  </a:moveTo>
                  <a:close/>
                </a:path>
                <a:path w="1331595" h="1791970">
                  <a:moveTo>
                    <a:pt x="1126809" y="1211303"/>
                  </a:moveTo>
                  <a:lnTo>
                    <a:pt x="1111764" y="1211303"/>
                  </a:lnTo>
                  <a:lnTo>
                    <a:pt x="1111900" y="1211507"/>
                  </a:lnTo>
                  <a:lnTo>
                    <a:pt x="1132886" y="1244555"/>
                  </a:lnTo>
                  <a:lnTo>
                    <a:pt x="1147534" y="1244460"/>
                  </a:lnTo>
                  <a:lnTo>
                    <a:pt x="1143741" y="1237957"/>
                  </a:lnTo>
                  <a:lnTo>
                    <a:pt x="1126809" y="1211303"/>
                  </a:lnTo>
                  <a:close/>
                </a:path>
                <a:path w="1331595" h="1791970">
                  <a:moveTo>
                    <a:pt x="1111825" y="1211399"/>
                  </a:moveTo>
                  <a:close/>
                </a:path>
                <a:path w="1331595" h="1791970">
                  <a:moveTo>
                    <a:pt x="1105139" y="1179375"/>
                  </a:moveTo>
                  <a:lnTo>
                    <a:pt x="1089703" y="1179375"/>
                  </a:lnTo>
                  <a:lnTo>
                    <a:pt x="1089850" y="1179579"/>
                  </a:lnTo>
                  <a:lnTo>
                    <a:pt x="1111825" y="1211399"/>
                  </a:lnTo>
                  <a:lnTo>
                    <a:pt x="1126809" y="1211303"/>
                  </a:lnTo>
                  <a:lnTo>
                    <a:pt x="1122418" y="1204390"/>
                  </a:lnTo>
                  <a:lnTo>
                    <a:pt x="1105139" y="1179375"/>
                  </a:lnTo>
                  <a:close/>
                </a:path>
                <a:path w="1331595" h="1791970">
                  <a:moveTo>
                    <a:pt x="1089774" y="1179478"/>
                  </a:moveTo>
                  <a:close/>
                </a:path>
                <a:path w="1331595" h="1791970">
                  <a:moveTo>
                    <a:pt x="1082590" y="1148759"/>
                  </a:moveTo>
                  <a:lnTo>
                    <a:pt x="1066708" y="1148759"/>
                  </a:lnTo>
                  <a:lnTo>
                    <a:pt x="1066868" y="1148962"/>
                  </a:lnTo>
                  <a:lnTo>
                    <a:pt x="1089774" y="1179478"/>
                  </a:lnTo>
                  <a:lnTo>
                    <a:pt x="1105139" y="1179375"/>
                  </a:lnTo>
                  <a:lnTo>
                    <a:pt x="1100081" y="1172053"/>
                  </a:lnTo>
                  <a:lnTo>
                    <a:pt x="1082590" y="1148759"/>
                  </a:lnTo>
                  <a:close/>
                </a:path>
                <a:path w="1331595" h="1791970">
                  <a:moveTo>
                    <a:pt x="1066776" y="1148849"/>
                  </a:moveTo>
                  <a:close/>
                </a:path>
                <a:path w="1331595" h="1791970">
                  <a:moveTo>
                    <a:pt x="1059236" y="1119536"/>
                  </a:moveTo>
                  <a:lnTo>
                    <a:pt x="1042841" y="1119536"/>
                  </a:lnTo>
                  <a:lnTo>
                    <a:pt x="1043014" y="1119739"/>
                  </a:lnTo>
                  <a:lnTo>
                    <a:pt x="1066776" y="1148849"/>
                  </a:lnTo>
                  <a:lnTo>
                    <a:pt x="1082590" y="1148759"/>
                  </a:lnTo>
                  <a:lnTo>
                    <a:pt x="1076787" y="1141030"/>
                  </a:lnTo>
                  <a:lnTo>
                    <a:pt x="1059236" y="1119536"/>
                  </a:lnTo>
                  <a:close/>
                </a:path>
                <a:path w="1331595" h="1791970">
                  <a:moveTo>
                    <a:pt x="1042930" y="1119646"/>
                  </a:moveTo>
                  <a:close/>
                </a:path>
                <a:path w="1331595" h="1791970">
                  <a:moveTo>
                    <a:pt x="1035155" y="1091789"/>
                  </a:moveTo>
                  <a:lnTo>
                    <a:pt x="1018160" y="1091789"/>
                  </a:lnTo>
                  <a:lnTo>
                    <a:pt x="1018349" y="1091992"/>
                  </a:lnTo>
                  <a:lnTo>
                    <a:pt x="1042930" y="1119646"/>
                  </a:lnTo>
                  <a:lnTo>
                    <a:pt x="1059236" y="1119536"/>
                  </a:lnTo>
                  <a:lnTo>
                    <a:pt x="1052593" y="1111401"/>
                  </a:lnTo>
                  <a:lnTo>
                    <a:pt x="1035155" y="1091789"/>
                  </a:lnTo>
                  <a:close/>
                </a:path>
                <a:path w="1331595" h="1791970">
                  <a:moveTo>
                    <a:pt x="1018247" y="1091888"/>
                  </a:moveTo>
                  <a:close/>
                </a:path>
                <a:path w="1331595" h="1791970">
                  <a:moveTo>
                    <a:pt x="1010427" y="1065601"/>
                  </a:moveTo>
                  <a:lnTo>
                    <a:pt x="992727" y="1065601"/>
                  </a:lnTo>
                  <a:lnTo>
                    <a:pt x="992934" y="1065804"/>
                  </a:lnTo>
                  <a:lnTo>
                    <a:pt x="1018247" y="1091888"/>
                  </a:lnTo>
                  <a:lnTo>
                    <a:pt x="1035155" y="1091789"/>
                  </a:lnTo>
                  <a:lnTo>
                    <a:pt x="1027558" y="1083246"/>
                  </a:lnTo>
                  <a:lnTo>
                    <a:pt x="1010427" y="1065601"/>
                  </a:lnTo>
                  <a:close/>
                </a:path>
                <a:path w="1331595" h="1791970">
                  <a:moveTo>
                    <a:pt x="992822" y="1065699"/>
                  </a:moveTo>
                  <a:close/>
                </a:path>
                <a:path w="1331595" h="1791970">
                  <a:moveTo>
                    <a:pt x="985145" y="1041053"/>
                  </a:moveTo>
                  <a:lnTo>
                    <a:pt x="966603" y="1041053"/>
                  </a:lnTo>
                  <a:lnTo>
                    <a:pt x="966830" y="1041256"/>
                  </a:lnTo>
                  <a:lnTo>
                    <a:pt x="992822" y="1065699"/>
                  </a:lnTo>
                  <a:lnTo>
                    <a:pt x="1010427" y="1065601"/>
                  </a:lnTo>
                  <a:lnTo>
                    <a:pt x="1001739" y="1056651"/>
                  </a:lnTo>
                  <a:lnTo>
                    <a:pt x="985145" y="1041053"/>
                  </a:lnTo>
                  <a:close/>
                </a:path>
                <a:path w="1331595" h="1791970">
                  <a:moveTo>
                    <a:pt x="966709" y="1041152"/>
                  </a:moveTo>
                  <a:close/>
                </a:path>
                <a:path w="1331595" h="1791970">
                  <a:moveTo>
                    <a:pt x="959411" y="1018226"/>
                  </a:moveTo>
                  <a:lnTo>
                    <a:pt x="939850" y="1018226"/>
                  </a:lnTo>
                  <a:lnTo>
                    <a:pt x="940099" y="1018428"/>
                  </a:lnTo>
                  <a:lnTo>
                    <a:pt x="966709" y="1041152"/>
                  </a:lnTo>
                  <a:lnTo>
                    <a:pt x="985145" y="1041053"/>
                  </a:lnTo>
                  <a:lnTo>
                    <a:pt x="975191" y="1031695"/>
                  </a:lnTo>
                  <a:lnTo>
                    <a:pt x="959411" y="1018226"/>
                  </a:lnTo>
                  <a:close/>
                </a:path>
                <a:path w="1331595" h="1791970">
                  <a:moveTo>
                    <a:pt x="939973" y="1018331"/>
                  </a:moveTo>
                  <a:close/>
                </a:path>
                <a:path w="1331595" h="1791970">
                  <a:moveTo>
                    <a:pt x="933347" y="997202"/>
                  </a:moveTo>
                  <a:lnTo>
                    <a:pt x="912528" y="997202"/>
                  </a:lnTo>
                  <a:lnTo>
                    <a:pt x="912802" y="997402"/>
                  </a:lnTo>
                  <a:lnTo>
                    <a:pt x="939973" y="1018331"/>
                  </a:lnTo>
                  <a:lnTo>
                    <a:pt x="959411" y="1018226"/>
                  </a:lnTo>
                  <a:lnTo>
                    <a:pt x="947973" y="1008462"/>
                  </a:lnTo>
                  <a:lnTo>
                    <a:pt x="933347" y="997202"/>
                  </a:lnTo>
                  <a:close/>
                </a:path>
                <a:path w="1331595" h="1791970">
                  <a:moveTo>
                    <a:pt x="912657" y="997302"/>
                  </a:moveTo>
                  <a:lnTo>
                    <a:pt x="912787" y="997402"/>
                  </a:lnTo>
                  <a:lnTo>
                    <a:pt x="912657" y="997302"/>
                  </a:lnTo>
                  <a:close/>
                </a:path>
                <a:path w="1331595" h="1791970">
                  <a:moveTo>
                    <a:pt x="907102" y="978062"/>
                  </a:moveTo>
                  <a:lnTo>
                    <a:pt x="884699" y="978062"/>
                  </a:lnTo>
                  <a:lnTo>
                    <a:pt x="885000" y="978256"/>
                  </a:lnTo>
                  <a:lnTo>
                    <a:pt x="912657" y="997302"/>
                  </a:lnTo>
                  <a:lnTo>
                    <a:pt x="912528" y="997202"/>
                  </a:lnTo>
                  <a:lnTo>
                    <a:pt x="933347" y="997202"/>
                  </a:lnTo>
                  <a:lnTo>
                    <a:pt x="920141" y="987036"/>
                  </a:lnTo>
                  <a:lnTo>
                    <a:pt x="907102" y="978062"/>
                  </a:lnTo>
                  <a:close/>
                </a:path>
                <a:path w="1331595" h="1791970">
                  <a:moveTo>
                    <a:pt x="884840" y="978159"/>
                  </a:moveTo>
                  <a:lnTo>
                    <a:pt x="884982" y="978256"/>
                  </a:lnTo>
                  <a:lnTo>
                    <a:pt x="884840" y="978159"/>
                  </a:lnTo>
                  <a:close/>
                </a:path>
                <a:path w="1331595" h="1791970">
                  <a:moveTo>
                    <a:pt x="880874" y="960885"/>
                  </a:moveTo>
                  <a:lnTo>
                    <a:pt x="856427" y="960885"/>
                  </a:lnTo>
                  <a:lnTo>
                    <a:pt x="856757" y="961073"/>
                  </a:lnTo>
                  <a:lnTo>
                    <a:pt x="884840" y="978159"/>
                  </a:lnTo>
                  <a:lnTo>
                    <a:pt x="884699" y="978062"/>
                  </a:lnTo>
                  <a:lnTo>
                    <a:pt x="907102" y="978062"/>
                  </a:lnTo>
                  <a:lnTo>
                    <a:pt x="891752" y="967498"/>
                  </a:lnTo>
                  <a:lnTo>
                    <a:pt x="880874" y="960885"/>
                  </a:lnTo>
                  <a:close/>
                </a:path>
                <a:path w="1331595" h="1791970">
                  <a:moveTo>
                    <a:pt x="856596" y="960988"/>
                  </a:moveTo>
                  <a:lnTo>
                    <a:pt x="856736" y="961073"/>
                  </a:lnTo>
                  <a:lnTo>
                    <a:pt x="856596" y="960988"/>
                  </a:lnTo>
                  <a:close/>
                </a:path>
                <a:path w="1331595" h="1791970">
                  <a:moveTo>
                    <a:pt x="854947" y="945752"/>
                  </a:moveTo>
                  <a:lnTo>
                    <a:pt x="827769" y="945752"/>
                  </a:lnTo>
                  <a:lnTo>
                    <a:pt x="828133" y="945930"/>
                  </a:lnTo>
                  <a:lnTo>
                    <a:pt x="856596" y="960988"/>
                  </a:lnTo>
                  <a:lnTo>
                    <a:pt x="856427" y="960885"/>
                  </a:lnTo>
                  <a:lnTo>
                    <a:pt x="880874" y="960885"/>
                  </a:lnTo>
                  <a:lnTo>
                    <a:pt x="862860" y="949934"/>
                  </a:lnTo>
                  <a:lnTo>
                    <a:pt x="854947" y="945752"/>
                  </a:lnTo>
                  <a:close/>
                </a:path>
                <a:path w="1331595" h="1791970">
                  <a:moveTo>
                    <a:pt x="827946" y="945845"/>
                  </a:moveTo>
                  <a:lnTo>
                    <a:pt x="828105" y="945930"/>
                  </a:lnTo>
                  <a:lnTo>
                    <a:pt x="827946" y="945845"/>
                  </a:lnTo>
                  <a:close/>
                </a:path>
                <a:path w="1331595" h="1791970">
                  <a:moveTo>
                    <a:pt x="829767" y="932741"/>
                  </a:moveTo>
                  <a:lnTo>
                    <a:pt x="798790" y="932741"/>
                  </a:lnTo>
                  <a:lnTo>
                    <a:pt x="799189" y="932903"/>
                  </a:lnTo>
                  <a:lnTo>
                    <a:pt x="827946" y="945845"/>
                  </a:lnTo>
                  <a:lnTo>
                    <a:pt x="827769" y="945752"/>
                  </a:lnTo>
                  <a:lnTo>
                    <a:pt x="854947" y="945752"/>
                  </a:lnTo>
                  <a:lnTo>
                    <a:pt x="833525" y="934430"/>
                  </a:lnTo>
                  <a:lnTo>
                    <a:pt x="829767" y="932741"/>
                  </a:lnTo>
                  <a:close/>
                </a:path>
                <a:path w="1331595" h="1791970">
                  <a:moveTo>
                    <a:pt x="798978" y="932825"/>
                  </a:moveTo>
                  <a:lnTo>
                    <a:pt x="799152" y="932903"/>
                  </a:lnTo>
                  <a:lnTo>
                    <a:pt x="798978" y="932825"/>
                  </a:lnTo>
                  <a:close/>
                </a:path>
                <a:path w="1331595" h="1791970">
                  <a:moveTo>
                    <a:pt x="805714" y="921929"/>
                  </a:moveTo>
                  <a:lnTo>
                    <a:pt x="769551" y="921929"/>
                  </a:lnTo>
                  <a:lnTo>
                    <a:pt x="769984" y="922072"/>
                  </a:lnTo>
                  <a:lnTo>
                    <a:pt x="798978" y="932825"/>
                  </a:lnTo>
                  <a:lnTo>
                    <a:pt x="798790" y="932741"/>
                  </a:lnTo>
                  <a:lnTo>
                    <a:pt x="829767" y="932741"/>
                  </a:lnTo>
                  <a:lnTo>
                    <a:pt x="805714" y="921929"/>
                  </a:lnTo>
                  <a:close/>
                </a:path>
                <a:path w="1331595" h="1791970">
                  <a:moveTo>
                    <a:pt x="769757" y="922006"/>
                  </a:moveTo>
                  <a:lnTo>
                    <a:pt x="769935" y="922072"/>
                  </a:lnTo>
                  <a:lnTo>
                    <a:pt x="769757" y="922006"/>
                  </a:lnTo>
                  <a:close/>
                </a:path>
                <a:path w="1331595" h="1791970">
                  <a:moveTo>
                    <a:pt x="783071" y="913392"/>
                  </a:moveTo>
                  <a:lnTo>
                    <a:pt x="740111" y="913392"/>
                  </a:lnTo>
                  <a:lnTo>
                    <a:pt x="740578" y="913511"/>
                  </a:lnTo>
                  <a:lnTo>
                    <a:pt x="769757" y="922006"/>
                  </a:lnTo>
                  <a:lnTo>
                    <a:pt x="769551" y="921929"/>
                  </a:lnTo>
                  <a:lnTo>
                    <a:pt x="805714" y="921929"/>
                  </a:lnTo>
                  <a:lnTo>
                    <a:pt x="803802" y="921070"/>
                  </a:lnTo>
                  <a:lnTo>
                    <a:pt x="783071" y="913392"/>
                  </a:lnTo>
                  <a:close/>
                </a:path>
                <a:path w="1331595" h="1791970">
                  <a:moveTo>
                    <a:pt x="740360" y="913465"/>
                  </a:moveTo>
                  <a:lnTo>
                    <a:pt x="740518" y="913511"/>
                  </a:lnTo>
                  <a:lnTo>
                    <a:pt x="740360" y="913465"/>
                  </a:lnTo>
                  <a:close/>
                </a:path>
                <a:path w="1331595" h="1791970">
                  <a:moveTo>
                    <a:pt x="764348" y="907209"/>
                  </a:moveTo>
                  <a:lnTo>
                    <a:pt x="710528" y="907209"/>
                  </a:lnTo>
                  <a:lnTo>
                    <a:pt x="711029" y="907294"/>
                  </a:lnTo>
                  <a:lnTo>
                    <a:pt x="740360" y="913465"/>
                  </a:lnTo>
                  <a:lnTo>
                    <a:pt x="740111" y="913392"/>
                  </a:lnTo>
                  <a:lnTo>
                    <a:pt x="783071" y="913392"/>
                  </a:lnTo>
                  <a:lnTo>
                    <a:pt x="773747" y="909939"/>
                  </a:lnTo>
                  <a:lnTo>
                    <a:pt x="764348" y="907209"/>
                  </a:lnTo>
                  <a:close/>
                </a:path>
                <a:path w="1331595" h="1791970">
                  <a:moveTo>
                    <a:pt x="710785" y="907263"/>
                  </a:moveTo>
                  <a:lnTo>
                    <a:pt x="710933" y="907294"/>
                  </a:lnTo>
                  <a:lnTo>
                    <a:pt x="710785" y="907263"/>
                  </a:lnTo>
                  <a:close/>
                </a:path>
                <a:path w="1331595" h="1791970">
                  <a:moveTo>
                    <a:pt x="751422" y="903453"/>
                  </a:moveTo>
                  <a:lnTo>
                    <a:pt x="680859" y="903453"/>
                  </a:lnTo>
                  <a:lnTo>
                    <a:pt x="681389" y="903498"/>
                  </a:lnTo>
                  <a:lnTo>
                    <a:pt x="681208" y="903498"/>
                  </a:lnTo>
                  <a:lnTo>
                    <a:pt x="710785" y="907263"/>
                  </a:lnTo>
                  <a:lnTo>
                    <a:pt x="710528" y="907209"/>
                  </a:lnTo>
                  <a:lnTo>
                    <a:pt x="764348" y="907209"/>
                  </a:lnTo>
                  <a:lnTo>
                    <a:pt x="751575" y="903498"/>
                  </a:lnTo>
                  <a:lnTo>
                    <a:pt x="681116" y="903486"/>
                  </a:lnTo>
                  <a:lnTo>
                    <a:pt x="751535" y="903486"/>
                  </a:lnTo>
                  <a:close/>
                </a:path>
                <a:path w="1331595" h="1791970">
                  <a:moveTo>
                    <a:pt x="12697" y="0"/>
                  </a:moveTo>
                  <a:lnTo>
                    <a:pt x="0" y="283"/>
                  </a:lnTo>
                  <a:lnTo>
                    <a:pt x="938" y="42393"/>
                  </a:lnTo>
                  <a:lnTo>
                    <a:pt x="3722" y="84557"/>
                  </a:lnTo>
                  <a:lnTo>
                    <a:pt x="8288" y="126549"/>
                  </a:lnTo>
                  <a:lnTo>
                    <a:pt x="14577" y="168285"/>
                  </a:lnTo>
                  <a:lnTo>
                    <a:pt x="22529" y="209685"/>
                  </a:lnTo>
                  <a:lnTo>
                    <a:pt x="32084" y="250670"/>
                  </a:lnTo>
                  <a:lnTo>
                    <a:pt x="43182" y="291155"/>
                  </a:lnTo>
                  <a:lnTo>
                    <a:pt x="55764" y="331059"/>
                  </a:lnTo>
                  <a:lnTo>
                    <a:pt x="69772" y="370302"/>
                  </a:lnTo>
                  <a:lnTo>
                    <a:pt x="85145" y="408804"/>
                  </a:lnTo>
                  <a:lnTo>
                    <a:pt x="101827" y="446479"/>
                  </a:lnTo>
                  <a:lnTo>
                    <a:pt x="119755" y="483251"/>
                  </a:lnTo>
                  <a:lnTo>
                    <a:pt x="138874" y="519036"/>
                  </a:lnTo>
                  <a:lnTo>
                    <a:pt x="159123" y="553754"/>
                  </a:lnTo>
                  <a:lnTo>
                    <a:pt x="180446" y="587321"/>
                  </a:lnTo>
                  <a:lnTo>
                    <a:pt x="202783" y="619657"/>
                  </a:lnTo>
                  <a:lnTo>
                    <a:pt x="226077" y="650681"/>
                  </a:lnTo>
                  <a:lnTo>
                    <a:pt x="250271" y="680311"/>
                  </a:lnTo>
                  <a:lnTo>
                    <a:pt x="301127" y="735060"/>
                  </a:lnTo>
                  <a:lnTo>
                    <a:pt x="354892" y="783249"/>
                  </a:lnTo>
                  <a:lnTo>
                    <a:pt x="411114" y="824213"/>
                  </a:lnTo>
                  <a:lnTo>
                    <a:pt x="469341" y="857281"/>
                  </a:lnTo>
                  <a:lnTo>
                    <a:pt x="529118" y="881771"/>
                  </a:lnTo>
                  <a:lnTo>
                    <a:pt x="589981" y="896984"/>
                  </a:lnTo>
                  <a:lnTo>
                    <a:pt x="681116" y="903486"/>
                  </a:lnTo>
                  <a:lnTo>
                    <a:pt x="680859" y="903453"/>
                  </a:lnTo>
                  <a:lnTo>
                    <a:pt x="751422" y="903453"/>
                  </a:lnTo>
                  <a:lnTo>
                    <a:pt x="743422" y="901129"/>
                  </a:lnTo>
                  <a:lnTo>
                    <a:pt x="712885" y="894727"/>
                  </a:lnTo>
                  <a:lnTo>
                    <a:pt x="682199" y="890821"/>
                  </a:lnTo>
                  <a:lnTo>
                    <a:pt x="622512" y="888258"/>
                  </a:lnTo>
                  <a:lnTo>
                    <a:pt x="622006" y="888258"/>
                  </a:lnTo>
                  <a:lnTo>
                    <a:pt x="621477" y="888213"/>
                  </a:lnTo>
                  <a:lnTo>
                    <a:pt x="621657" y="888213"/>
                  </a:lnTo>
                  <a:lnTo>
                    <a:pt x="592496" y="884501"/>
                  </a:lnTo>
                  <a:lnTo>
                    <a:pt x="592338" y="884501"/>
                  </a:lnTo>
                  <a:lnTo>
                    <a:pt x="591837" y="884417"/>
                  </a:lnTo>
                  <a:lnTo>
                    <a:pt x="562844" y="878318"/>
                  </a:lnTo>
                  <a:lnTo>
                    <a:pt x="562287" y="878201"/>
                  </a:lnTo>
                  <a:lnTo>
                    <a:pt x="533375" y="869782"/>
                  </a:lnTo>
                  <a:lnTo>
                    <a:pt x="532881" y="869638"/>
                  </a:lnTo>
                  <a:lnTo>
                    <a:pt x="504119" y="858970"/>
                  </a:lnTo>
                  <a:lnTo>
                    <a:pt x="503676" y="858807"/>
                  </a:lnTo>
                  <a:lnTo>
                    <a:pt x="475127" y="845959"/>
                  </a:lnTo>
                  <a:lnTo>
                    <a:pt x="474732" y="845781"/>
                  </a:lnTo>
                  <a:lnTo>
                    <a:pt x="446107" y="830637"/>
                  </a:lnTo>
                  <a:lnTo>
                    <a:pt x="417864" y="813454"/>
                  </a:lnTo>
                  <a:lnTo>
                    <a:pt x="390078" y="794310"/>
                  </a:lnTo>
                  <a:lnTo>
                    <a:pt x="336045" y="750455"/>
                  </a:lnTo>
                  <a:lnTo>
                    <a:pt x="284522" y="699717"/>
                  </a:lnTo>
                  <a:lnTo>
                    <a:pt x="236003" y="642749"/>
                  </a:lnTo>
                  <a:lnTo>
                    <a:pt x="213021" y="612132"/>
                  </a:lnTo>
                  <a:lnTo>
                    <a:pt x="190970" y="580203"/>
                  </a:lnTo>
                  <a:lnTo>
                    <a:pt x="169914" y="547046"/>
                  </a:lnTo>
                  <a:lnTo>
                    <a:pt x="149909" y="512740"/>
                  </a:lnTo>
                  <a:lnTo>
                    <a:pt x="131017" y="477371"/>
                  </a:lnTo>
                  <a:lnTo>
                    <a:pt x="113298" y="441020"/>
                  </a:lnTo>
                  <a:lnTo>
                    <a:pt x="96810" y="403769"/>
                  </a:lnTo>
                  <a:lnTo>
                    <a:pt x="81615" y="365702"/>
                  </a:lnTo>
                  <a:lnTo>
                    <a:pt x="67769" y="326901"/>
                  </a:lnTo>
                  <a:lnTo>
                    <a:pt x="55335" y="287450"/>
                  </a:lnTo>
                  <a:lnTo>
                    <a:pt x="44369" y="247430"/>
                  </a:lnTo>
                  <a:lnTo>
                    <a:pt x="34931" y="206924"/>
                  </a:lnTo>
                  <a:lnTo>
                    <a:pt x="27079" y="166015"/>
                  </a:lnTo>
                  <a:lnTo>
                    <a:pt x="20872" y="124786"/>
                  </a:lnTo>
                  <a:lnTo>
                    <a:pt x="16367" y="83318"/>
                  </a:lnTo>
                  <a:lnTo>
                    <a:pt x="13626" y="41696"/>
                  </a:lnTo>
                  <a:lnTo>
                    <a:pt x="12697" y="0"/>
                  </a:lnTo>
                  <a:close/>
                </a:path>
                <a:path w="1331595" h="1791970">
                  <a:moveTo>
                    <a:pt x="621749" y="888225"/>
                  </a:moveTo>
                  <a:lnTo>
                    <a:pt x="622006" y="888258"/>
                  </a:lnTo>
                  <a:lnTo>
                    <a:pt x="622512" y="888258"/>
                  </a:lnTo>
                  <a:lnTo>
                    <a:pt x="621749" y="888225"/>
                  </a:lnTo>
                  <a:close/>
                </a:path>
                <a:path w="1331595" h="1791970">
                  <a:moveTo>
                    <a:pt x="621657" y="888213"/>
                  </a:moveTo>
                  <a:lnTo>
                    <a:pt x="621477" y="888213"/>
                  </a:lnTo>
                  <a:lnTo>
                    <a:pt x="621749" y="888225"/>
                  </a:lnTo>
                  <a:close/>
                </a:path>
                <a:path w="1331595" h="1791970">
                  <a:moveTo>
                    <a:pt x="592093" y="884450"/>
                  </a:moveTo>
                  <a:lnTo>
                    <a:pt x="592338" y="884501"/>
                  </a:lnTo>
                  <a:lnTo>
                    <a:pt x="592496" y="884501"/>
                  </a:lnTo>
                  <a:lnTo>
                    <a:pt x="592093" y="884450"/>
                  </a:lnTo>
                  <a:close/>
                </a:path>
                <a:path w="1331595" h="1791970">
                  <a:moveTo>
                    <a:pt x="591938" y="884417"/>
                  </a:moveTo>
                  <a:lnTo>
                    <a:pt x="592093" y="884450"/>
                  </a:lnTo>
                  <a:lnTo>
                    <a:pt x="591938" y="884417"/>
                  </a:lnTo>
                  <a:close/>
                </a:path>
                <a:path w="1331595" h="1791970">
                  <a:moveTo>
                    <a:pt x="562526" y="878251"/>
                  </a:moveTo>
                  <a:lnTo>
                    <a:pt x="562756" y="878318"/>
                  </a:lnTo>
                  <a:lnTo>
                    <a:pt x="562526" y="878251"/>
                  </a:lnTo>
                  <a:close/>
                </a:path>
                <a:path w="1331595" h="1791970">
                  <a:moveTo>
                    <a:pt x="562353" y="878201"/>
                  </a:moveTo>
                  <a:lnTo>
                    <a:pt x="562526" y="878251"/>
                  </a:lnTo>
                  <a:lnTo>
                    <a:pt x="562353" y="878201"/>
                  </a:lnTo>
                  <a:close/>
                </a:path>
                <a:path w="1331595" h="1791970">
                  <a:moveTo>
                    <a:pt x="533093" y="869700"/>
                  </a:moveTo>
                  <a:lnTo>
                    <a:pt x="533314" y="869782"/>
                  </a:lnTo>
                  <a:lnTo>
                    <a:pt x="533093" y="869700"/>
                  </a:lnTo>
                  <a:close/>
                </a:path>
                <a:path w="1331595" h="1791970">
                  <a:moveTo>
                    <a:pt x="532927" y="869638"/>
                  </a:moveTo>
                  <a:lnTo>
                    <a:pt x="533093" y="869700"/>
                  </a:lnTo>
                  <a:lnTo>
                    <a:pt x="532927" y="869638"/>
                  </a:lnTo>
                  <a:close/>
                </a:path>
                <a:path w="1331595" h="1791970">
                  <a:moveTo>
                    <a:pt x="503871" y="858879"/>
                  </a:moveTo>
                  <a:lnTo>
                    <a:pt x="504075" y="858970"/>
                  </a:lnTo>
                  <a:lnTo>
                    <a:pt x="503871" y="858879"/>
                  </a:lnTo>
                  <a:close/>
                </a:path>
                <a:path w="1331595" h="1791970">
                  <a:moveTo>
                    <a:pt x="503711" y="858807"/>
                  </a:moveTo>
                  <a:lnTo>
                    <a:pt x="503871" y="858879"/>
                  </a:lnTo>
                  <a:lnTo>
                    <a:pt x="503711" y="858807"/>
                  </a:lnTo>
                  <a:close/>
                </a:path>
                <a:path w="1331595" h="1791970">
                  <a:moveTo>
                    <a:pt x="474920" y="845866"/>
                  </a:moveTo>
                  <a:lnTo>
                    <a:pt x="475096" y="845959"/>
                  </a:lnTo>
                  <a:lnTo>
                    <a:pt x="474920" y="845866"/>
                  </a:lnTo>
                  <a:close/>
                </a:path>
                <a:path w="1331595" h="1791970">
                  <a:moveTo>
                    <a:pt x="474760" y="845781"/>
                  </a:moveTo>
                  <a:lnTo>
                    <a:pt x="474920" y="845866"/>
                  </a:lnTo>
                  <a:lnTo>
                    <a:pt x="474760" y="845781"/>
                  </a:lnTo>
                  <a:close/>
                </a:path>
                <a:path w="1331595" h="1791970">
                  <a:moveTo>
                    <a:pt x="446262" y="830718"/>
                  </a:moveTo>
                  <a:lnTo>
                    <a:pt x="446439" y="830826"/>
                  </a:lnTo>
                  <a:lnTo>
                    <a:pt x="446262" y="830718"/>
                  </a:lnTo>
                  <a:close/>
                </a:path>
                <a:path w="1331595" h="1791970">
                  <a:moveTo>
                    <a:pt x="446128" y="830637"/>
                  </a:moveTo>
                  <a:lnTo>
                    <a:pt x="446262" y="830718"/>
                  </a:lnTo>
                  <a:lnTo>
                    <a:pt x="446128" y="830637"/>
                  </a:lnTo>
                  <a:close/>
                </a:path>
                <a:path w="1331595" h="1791970">
                  <a:moveTo>
                    <a:pt x="418008" y="813541"/>
                  </a:moveTo>
                  <a:lnTo>
                    <a:pt x="418165" y="813649"/>
                  </a:lnTo>
                  <a:lnTo>
                    <a:pt x="418008" y="813541"/>
                  </a:lnTo>
                  <a:close/>
                </a:path>
                <a:path w="1331595" h="1791970">
                  <a:moveTo>
                    <a:pt x="417881" y="813454"/>
                  </a:moveTo>
                  <a:lnTo>
                    <a:pt x="418008" y="813541"/>
                  </a:lnTo>
                  <a:lnTo>
                    <a:pt x="417881" y="813454"/>
                  </a:lnTo>
                  <a:close/>
                </a:path>
                <a:path w="1331595" h="1791970">
                  <a:moveTo>
                    <a:pt x="390196" y="794401"/>
                  </a:moveTo>
                  <a:lnTo>
                    <a:pt x="390337" y="794509"/>
                  </a:lnTo>
                  <a:lnTo>
                    <a:pt x="390196" y="794401"/>
                  </a:lnTo>
                  <a:close/>
                </a:path>
                <a:path w="1331595" h="1791970">
                  <a:moveTo>
                    <a:pt x="390078" y="794310"/>
                  </a:moveTo>
                  <a:close/>
                </a:path>
                <a:path w="1331595" h="1791970">
                  <a:moveTo>
                    <a:pt x="362892" y="773380"/>
                  </a:moveTo>
                  <a:lnTo>
                    <a:pt x="363028" y="773485"/>
                  </a:lnTo>
                  <a:lnTo>
                    <a:pt x="362892" y="773380"/>
                  </a:lnTo>
                  <a:close/>
                </a:path>
                <a:path w="1331595" h="1791970">
                  <a:moveTo>
                    <a:pt x="362778" y="773283"/>
                  </a:moveTo>
                  <a:close/>
                </a:path>
                <a:path w="1331595" h="1791970">
                  <a:moveTo>
                    <a:pt x="336143" y="750547"/>
                  </a:moveTo>
                  <a:lnTo>
                    <a:pt x="336273" y="750658"/>
                  </a:lnTo>
                  <a:lnTo>
                    <a:pt x="336143" y="750547"/>
                  </a:lnTo>
                  <a:close/>
                </a:path>
                <a:path w="1331595" h="1791970">
                  <a:moveTo>
                    <a:pt x="336045" y="750455"/>
                  </a:moveTo>
                  <a:close/>
                </a:path>
                <a:path w="1331595" h="1791970">
                  <a:moveTo>
                    <a:pt x="310042" y="726011"/>
                  </a:moveTo>
                  <a:close/>
                </a:path>
                <a:path w="1331595" h="1791970">
                  <a:moveTo>
                    <a:pt x="309940" y="725906"/>
                  </a:moveTo>
                  <a:close/>
                </a:path>
                <a:path w="1331595" h="1791970">
                  <a:moveTo>
                    <a:pt x="284603" y="699808"/>
                  </a:moveTo>
                  <a:close/>
                </a:path>
                <a:path w="1331595" h="1791970">
                  <a:moveTo>
                    <a:pt x="284522" y="699717"/>
                  </a:moveTo>
                  <a:close/>
                </a:path>
                <a:path w="1331595" h="1791970">
                  <a:moveTo>
                    <a:pt x="259949" y="672083"/>
                  </a:moveTo>
                  <a:close/>
                </a:path>
                <a:path w="1331595" h="1791970">
                  <a:moveTo>
                    <a:pt x="259858" y="671972"/>
                  </a:moveTo>
                  <a:close/>
                </a:path>
                <a:path w="1331595" h="1791970">
                  <a:moveTo>
                    <a:pt x="236074" y="642843"/>
                  </a:moveTo>
                  <a:close/>
                </a:path>
                <a:path w="1331595" h="1791970">
                  <a:moveTo>
                    <a:pt x="236003" y="642749"/>
                  </a:moveTo>
                  <a:close/>
                </a:path>
                <a:path w="1331595" h="1791970">
                  <a:moveTo>
                    <a:pt x="213101" y="612248"/>
                  </a:moveTo>
                  <a:close/>
                </a:path>
                <a:path w="1331595" h="1791970">
                  <a:moveTo>
                    <a:pt x="213021" y="612132"/>
                  </a:moveTo>
                  <a:close/>
                </a:path>
                <a:path w="1331595" h="1791970">
                  <a:moveTo>
                    <a:pt x="191039" y="580311"/>
                  </a:moveTo>
                  <a:close/>
                </a:path>
                <a:path w="1331595" h="1791970">
                  <a:moveTo>
                    <a:pt x="190970" y="580203"/>
                  </a:moveTo>
                  <a:close/>
                </a:path>
                <a:path w="1331595" h="1791970">
                  <a:moveTo>
                    <a:pt x="169987" y="547170"/>
                  </a:moveTo>
                  <a:close/>
                </a:path>
                <a:path w="1331595" h="1791970">
                  <a:moveTo>
                    <a:pt x="169914" y="547046"/>
                  </a:moveTo>
                  <a:close/>
                </a:path>
                <a:path w="1331595" h="1791970">
                  <a:moveTo>
                    <a:pt x="149963" y="512842"/>
                  </a:moveTo>
                  <a:close/>
                </a:path>
                <a:path w="1331595" h="1791970">
                  <a:moveTo>
                    <a:pt x="149909" y="512740"/>
                  </a:moveTo>
                  <a:close/>
                </a:path>
                <a:path w="1331595" h="1791970">
                  <a:moveTo>
                    <a:pt x="131078" y="477495"/>
                  </a:moveTo>
                  <a:close/>
                </a:path>
                <a:path w="1331595" h="1791970">
                  <a:moveTo>
                    <a:pt x="131017" y="477371"/>
                  </a:moveTo>
                  <a:close/>
                </a:path>
                <a:path w="1331595" h="1791970">
                  <a:moveTo>
                    <a:pt x="113348" y="441135"/>
                  </a:moveTo>
                  <a:close/>
                </a:path>
                <a:path w="1331595" h="1791970">
                  <a:moveTo>
                    <a:pt x="113298" y="441020"/>
                  </a:moveTo>
                  <a:close/>
                </a:path>
                <a:path w="1331595" h="1791970">
                  <a:moveTo>
                    <a:pt x="96859" y="403890"/>
                  </a:moveTo>
                  <a:close/>
                </a:path>
                <a:path w="1331595" h="1791970">
                  <a:moveTo>
                    <a:pt x="96810" y="403769"/>
                  </a:moveTo>
                  <a:close/>
                </a:path>
                <a:path w="1331595" h="1791970">
                  <a:moveTo>
                    <a:pt x="81661" y="365830"/>
                  </a:moveTo>
                  <a:close/>
                </a:path>
                <a:path w="1331595" h="1791970">
                  <a:moveTo>
                    <a:pt x="81615" y="365702"/>
                  </a:moveTo>
                  <a:lnTo>
                    <a:pt x="81661" y="365830"/>
                  </a:lnTo>
                  <a:lnTo>
                    <a:pt x="81615" y="365702"/>
                  </a:lnTo>
                  <a:close/>
                </a:path>
                <a:path w="1331595" h="1791970">
                  <a:moveTo>
                    <a:pt x="67800" y="326999"/>
                  </a:moveTo>
                  <a:lnTo>
                    <a:pt x="67840" y="327126"/>
                  </a:lnTo>
                  <a:lnTo>
                    <a:pt x="67800" y="326999"/>
                  </a:lnTo>
                  <a:close/>
                </a:path>
                <a:path w="1331595" h="1791970">
                  <a:moveTo>
                    <a:pt x="67769" y="326901"/>
                  </a:moveTo>
                  <a:close/>
                </a:path>
                <a:path w="1331595" h="1791970">
                  <a:moveTo>
                    <a:pt x="55372" y="287585"/>
                  </a:moveTo>
                  <a:close/>
                </a:path>
                <a:path w="1331595" h="1791970">
                  <a:moveTo>
                    <a:pt x="55335" y="287450"/>
                  </a:moveTo>
                  <a:lnTo>
                    <a:pt x="55372" y="287585"/>
                  </a:lnTo>
                  <a:lnTo>
                    <a:pt x="55335" y="287450"/>
                  </a:lnTo>
                  <a:close/>
                </a:path>
                <a:path w="1331595" h="1791970">
                  <a:moveTo>
                    <a:pt x="44393" y="247535"/>
                  </a:moveTo>
                  <a:lnTo>
                    <a:pt x="44424" y="247667"/>
                  </a:lnTo>
                  <a:lnTo>
                    <a:pt x="44393" y="247535"/>
                  </a:lnTo>
                  <a:close/>
                </a:path>
                <a:path w="1331595" h="1791970">
                  <a:moveTo>
                    <a:pt x="44369" y="247430"/>
                  </a:moveTo>
                  <a:close/>
                </a:path>
                <a:path w="1331595" h="1791970">
                  <a:moveTo>
                    <a:pt x="34955" y="207052"/>
                  </a:moveTo>
                  <a:close/>
                </a:path>
                <a:path w="1331595" h="1791970">
                  <a:moveTo>
                    <a:pt x="34931" y="206924"/>
                  </a:moveTo>
                  <a:lnTo>
                    <a:pt x="34955" y="207052"/>
                  </a:lnTo>
                  <a:lnTo>
                    <a:pt x="34931" y="206924"/>
                  </a:lnTo>
                  <a:close/>
                </a:path>
                <a:path w="1331595" h="1791970">
                  <a:moveTo>
                    <a:pt x="27098" y="166143"/>
                  </a:moveTo>
                  <a:close/>
                </a:path>
                <a:path w="1331595" h="1791970">
                  <a:moveTo>
                    <a:pt x="27079" y="166015"/>
                  </a:moveTo>
                  <a:lnTo>
                    <a:pt x="27098" y="166143"/>
                  </a:lnTo>
                  <a:lnTo>
                    <a:pt x="27079" y="166015"/>
                  </a:lnTo>
                  <a:close/>
                </a:path>
                <a:path w="1331595" h="1791970">
                  <a:moveTo>
                    <a:pt x="20888" y="124932"/>
                  </a:moveTo>
                  <a:close/>
                </a:path>
                <a:path w="1331595" h="1791970">
                  <a:moveTo>
                    <a:pt x="20872" y="124786"/>
                  </a:moveTo>
                  <a:lnTo>
                    <a:pt x="20888" y="124932"/>
                  </a:lnTo>
                  <a:lnTo>
                    <a:pt x="20872" y="124786"/>
                  </a:lnTo>
                  <a:close/>
                </a:path>
                <a:path w="1331595" h="1791970">
                  <a:moveTo>
                    <a:pt x="16375" y="83439"/>
                  </a:moveTo>
                  <a:lnTo>
                    <a:pt x="16385" y="83586"/>
                  </a:lnTo>
                  <a:lnTo>
                    <a:pt x="16375" y="83439"/>
                  </a:lnTo>
                  <a:close/>
                </a:path>
                <a:path w="1331595" h="1791970">
                  <a:moveTo>
                    <a:pt x="16367" y="83318"/>
                  </a:moveTo>
                  <a:close/>
                </a:path>
                <a:path w="1331595" h="1791970">
                  <a:moveTo>
                    <a:pt x="13629" y="41845"/>
                  </a:moveTo>
                  <a:lnTo>
                    <a:pt x="13632" y="41973"/>
                  </a:lnTo>
                  <a:lnTo>
                    <a:pt x="13629" y="41845"/>
                  </a:lnTo>
                  <a:close/>
                </a:path>
                <a:path w="1331595" h="1791970">
                  <a:moveTo>
                    <a:pt x="13626" y="41696"/>
                  </a:moveTo>
                  <a:lnTo>
                    <a:pt x="13629" y="41845"/>
                  </a:lnTo>
                  <a:lnTo>
                    <a:pt x="13626" y="4169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563369" y="3131917"/>
              <a:ext cx="3065780" cy="1323975"/>
            </a:xfrm>
            <a:custGeom>
              <a:avLst/>
              <a:gdLst/>
              <a:ahLst/>
              <a:cxnLst/>
              <a:rect l="l" t="t" r="r" b="b"/>
              <a:pathLst>
                <a:path w="3065779" h="1323975">
                  <a:moveTo>
                    <a:pt x="3065261" y="0"/>
                  </a:moveTo>
                  <a:lnTo>
                    <a:pt x="0" y="0"/>
                  </a:lnTo>
                  <a:lnTo>
                    <a:pt x="0" y="1323439"/>
                  </a:lnTo>
                  <a:lnTo>
                    <a:pt x="3065261" y="1323439"/>
                  </a:lnTo>
                  <a:lnTo>
                    <a:pt x="30652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563369" y="3131917"/>
              <a:ext cx="3065780" cy="1323975"/>
            </a:xfrm>
            <a:custGeom>
              <a:avLst/>
              <a:gdLst/>
              <a:ahLst/>
              <a:cxnLst/>
              <a:rect l="l" t="t" r="r" b="b"/>
              <a:pathLst>
                <a:path w="3065779" h="1323975">
                  <a:moveTo>
                    <a:pt x="0" y="0"/>
                  </a:moveTo>
                  <a:lnTo>
                    <a:pt x="3065262" y="0"/>
                  </a:lnTo>
                  <a:lnTo>
                    <a:pt x="3065262" y="1323439"/>
                  </a:lnTo>
                  <a:lnTo>
                    <a:pt x="0" y="132343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735062" y="1971547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i="1">
                <a:solidFill>
                  <a:srgbClr val="2845DB"/>
                </a:solidFill>
                <a:latin typeface="Calibri"/>
                <a:cs typeface="Calibri"/>
              </a:rPr>
              <a:t>A</a:t>
            </a:r>
            <a:r>
              <a:rPr dirty="0" sz="2400" spc="-25" i="1">
                <a:solidFill>
                  <a:srgbClr val="BE75EE"/>
                </a:solidFill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627807" y="1971547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i="1">
                <a:solidFill>
                  <a:srgbClr val="49BE49"/>
                </a:solidFill>
                <a:latin typeface="Calibri"/>
                <a:cs typeface="Calibri"/>
              </a:rPr>
              <a:t>A</a:t>
            </a:r>
            <a:r>
              <a:rPr dirty="0" sz="2400" spc="-25" i="1">
                <a:solidFill>
                  <a:srgbClr val="BE75EE"/>
                </a:solidFill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161801" y="1971547"/>
            <a:ext cx="526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i="1">
                <a:solidFill>
                  <a:srgbClr val="41FF04"/>
                </a:solidFill>
                <a:latin typeface="Calibri"/>
                <a:cs typeface="Calibri"/>
              </a:rPr>
              <a:t>A</a:t>
            </a:r>
            <a:r>
              <a:rPr dirty="0" sz="2400" spc="-25" i="1">
                <a:solidFill>
                  <a:srgbClr val="838383"/>
                </a:solidFill>
                <a:latin typeface="Calibri"/>
                <a:cs typeface="Calibri"/>
              </a:rPr>
              <a:t>B</a:t>
            </a:r>
            <a:r>
              <a:rPr dirty="0" sz="2400" spc="-25" i="1">
                <a:solidFill>
                  <a:srgbClr val="F20C0C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981448" y="1971547"/>
            <a:ext cx="526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i="1">
                <a:solidFill>
                  <a:srgbClr val="CFCFA0"/>
                </a:solidFill>
                <a:latin typeface="Calibri"/>
                <a:cs typeface="Calibri"/>
              </a:rPr>
              <a:t>A</a:t>
            </a:r>
            <a:r>
              <a:rPr dirty="0" sz="2400" spc="-25" i="1">
                <a:solidFill>
                  <a:srgbClr val="7C7C7C"/>
                </a:solidFill>
                <a:latin typeface="Calibri"/>
                <a:cs typeface="Calibri"/>
              </a:rPr>
              <a:t>B</a:t>
            </a:r>
            <a:r>
              <a:rPr dirty="0" sz="2400" spc="-25" i="1">
                <a:solidFill>
                  <a:srgbClr val="49BE49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741374" y="1971547"/>
            <a:ext cx="526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i="1">
                <a:solidFill>
                  <a:srgbClr val="70BFC7"/>
                </a:solidFill>
                <a:latin typeface="Calibri"/>
                <a:cs typeface="Calibri"/>
              </a:rPr>
              <a:t>A</a:t>
            </a:r>
            <a:r>
              <a:rPr dirty="0" sz="2400" spc="-25" i="1">
                <a:solidFill>
                  <a:srgbClr val="F20C0C"/>
                </a:solidFill>
                <a:latin typeface="Calibri"/>
                <a:cs typeface="Calibri"/>
              </a:rPr>
              <a:t>B</a:t>
            </a:r>
            <a:r>
              <a:rPr dirty="0" sz="2400" spc="-25" i="1">
                <a:solidFill>
                  <a:srgbClr val="BE75EE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552256" y="2784348"/>
            <a:ext cx="308800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 baseline="-16666" sz="12000" spc="-15">
                <a:latin typeface="Arial"/>
                <a:cs typeface="Arial"/>
              </a:rPr>
              <a:t>&gt;10</a:t>
            </a:r>
            <a:r>
              <a:rPr dirty="0" sz="5300" spc="-10">
                <a:latin typeface="Arial"/>
                <a:cs typeface="Arial"/>
              </a:rPr>
              <a:t>177</a:t>
            </a:r>
            <a:endParaRPr sz="53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2302" y="6570471"/>
            <a:ext cx="1678939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Calibri"/>
                <a:cs typeface="Calibri"/>
              </a:rPr>
              <a:t>Entropy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16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4749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(2014)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0" y="-1560"/>
            <a:ext cx="12192000" cy="787400"/>
          </a:xfrm>
          <a:custGeom>
            <a:avLst/>
            <a:gdLst/>
            <a:ahLst/>
            <a:cxnLst/>
            <a:rect l="l" t="t" r="r" b="b"/>
            <a:pathLst>
              <a:path w="12192000" h="787400">
                <a:moveTo>
                  <a:pt x="12192000" y="0"/>
                </a:moveTo>
                <a:lnTo>
                  <a:pt x="0" y="0"/>
                </a:lnTo>
                <a:lnTo>
                  <a:pt x="0" y="787399"/>
                </a:lnTo>
                <a:lnTo>
                  <a:pt x="12192000" y="7873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1251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Materials</a:t>
            </a:r>
            <a:r>
              <a:rPr dirty="0" spc="-125"/>
              <a:t> </a:t>
            </a:r>
            <a:r>
              <a:rPr dirty="0"/>
              <a:t>Search</a:t>
            </a:r>
            <a:r>
              <a:rPr dirty="0" spc="-120"/>
              <a:t> </a:t>
            </a:r>
            <a:r>
              <a:rPr dirty="0" spc="-10"/>
              <a:t>Space</a:t>
            </a:r>
          </a:p>
        </p:txBody>
      </p:sp>
      <p:sp>
        <p:nvSpPr>
          <p:cNvPr id="40" name="object 40" descr=""/>
          <p:cNvSpPr txBox="1"/>
          <p:nvPr/>
        </p:nvSpPr>
        <p:spPr>
          <a:xfrm>
            <a:off x="12008802" y="6586219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2024-01-09T01:42:44Z</dcterms:created>
  <dcterms:modified xsi:type="dcterms:W3CDTF">2024-01-09T01:42:44Z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2022-09-21T00:00:00Z</vt:filetime>
  </property>
  <property fmtid="{D5CDD505-2E9C-101B-9397-08002B2CF9AE}" pid="3" name="LastSaved">
    <vt:filetime>2024-01-09T00:00:00Z</vt:filetime>
  </property>
  <property fmtid="{D5CDD505-2E9C-101B-9397-08002B2CF9AE}" pid="4" name="Producer">
    <vt:lpwstr>macOS Version 12.6 (Build 21G115) Quartz PDFContext</vt:lpwstr>
  </property>
</Properties>
</file>